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8.jpg"/><Relationship Id="rId9" Type="http://schemas.openxmlformats.org/officeDocument/2006/relationships/image" Target="../media/image9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53212" y="542544"/>
            <a:ext cx="8041005" cy="5756275"/>
          </a:xfrm>
          <a:custGeom>
            <a:avLst/>
            <a:gdLst/>
            <a:ahLst/>
            <a:cxnLst/>
            <a:rect l="l" t="t" r="r" b="b"/>
            <a:pathLst>
              <a:path w="8041005" h="5756275">
                <a:moveTo>
                  <a:pt x="0" y="5756148"/>
                </a:moveTo>
                <a:lnTo>
                  <a:pt x="8040624" y="5756148"/>
                </a:lnTo>
                <a:lnTo>
                  <a:pt x="8040624" y="0"/>
                </a:lnTo>
                <a:lnTo>
                  <a:pt x="0" y="0"/>
                </a:lnTo>
                <a:lnTo>
                  <a:pt x="0" y="5756148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3128772"/>
            <a:ext cx="685799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465819" y="3128772"/>
            <a:ext cx="678179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0"/>
            <a:ext cx="9140951" cy="6856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455676" y="609600"/>
            <a:ext cx="8229600" cy="5638800"/>
          </a:xfrm>
          <a:custGeom>
            <a:avLst/>
            <a:gdLst/>
            <a:ahLst/>
            <a:cxnLst/>
            <a:rect l="l" t="t" r="r" b="b"/>
            <a:pathLst>
              <a:path w="8229600" h="5638800">
                <a:moveTo>
                  <a:pt x="0" y="5638800"/>
                </a:moveTo>
                <a:lnTo>
                  <a:pt x="8229600" y="5638800"/>
                </a:lnTo>
                <a:lnTo>
                  <a:pt x="8229600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0" y="3153155"/>
            <a:ext cx="571499" cy="606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8577071" y="3153155"/>
            <a:ext cx="566927" cy="606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9328" y="401835"/>
            <a:ext cx="8465343" cy="62150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53212" y="542544"/>
            <a:ext cx="8041005" cy="5756275"/>
          </a:xfrm>
          <a:custGeom>
            <a:avLst/>
            <a:gdLst/>
            <a:ahLst/>
            <a:cxnLst/>
            <a:rect l="l" t="t" r="r" b="b"/>
            <a:pathLst>
              <a:path w="8041005" h="5756275">
                <a:moveTo>
                  <a:pt x="0" y="5756148"/>
                </a:moveTo>
                <a:lnTo>
                  <a:pt x="8040624" y="5756148"/>
                </a:lnTo>
                <a:lnTo>
                  <a:pt x="8040624" y="0"/>
                </a:lnTo>
                <a:lnTo>
                  <a:pt x="0" y="0"/>
                </a:lnTo>
                <a:lnTo>
                  <a:pt x="0" y="5756148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3128772"/>
            <a:ext cx="685799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465819" y="3128772"/>
            <a:ext cx="678179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0"/>
            <a:ext cx="9140951" cy="6856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455676" y="609600"/>
            <a:ext cx="8229600" cy="5638800"/>
          </a:xfrm>
          <a:custGeom>
            <a:avLst/>
            <a:gdLst/>
            <a:ahLst/>
            <a:cxnLst/>
            <a:rect l="l" t="t" r="r" b="b"/>
            <a:pathLst>
              <a:path w="8229600" h="5638800">
                <a:moveTo>
                  <a:pt x="0" y="5638800"/>
                </a:moveTo>
                <a:lnTo>
                  <a:pt x="8229600" y="5638800"/>
                </a:lnTo>
                <a:lnTo>
                  <a:pt x="8229600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0" y="3153155"/>
            <a:ext cx="571499" cy="606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8577071" y="3153155"/>
            <a:ext cx="566927" cy="606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1046987" y="2421635"/>
            <a:ext cx="2441575" cy="0"/>
          </a:xfrm>
          <a:custGeom>
            <a:avLst/>
            <a:gdLst/>
            <a:ahLst/>
            <a:cxnLst/>
            <a:rect l="l" t="t" r="r" b="b"/>
            <a:pathLst>
              <a:path w="2441575" h="0">
                <a:moveTo>
                  <a:pt x="0" y="0"/>
                </a:moveTo>
                <a:lnTo>
                  <a:pt x="2441448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0" y="0"/>
            <a:ext cx="9142475" cy="685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260603" y="489204"/>
            <a:ext cx="3073146" cy="60739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455676" y="609600"/>
            <a:ext cx="2664460" cy="5638800"/>
          </a:xfrm>
          <a:custGeom>
            <a:avLst/>
            <a:gdLst/>
            <a:ahLst/>
            <a:cxnLst/>
            <a:rect l="l" t="t" r="r" b="b"/>
            <a:pathLst>
              <a:path w="2664460" h="5638800">
                <a:moveTo>
                  <a:pt x="0" y="5638800"/>
                </a:moveTo>
                <a:lnTo>
                  <a:pt x="2663952" y="5638800"/>
                </a:lnTo>
                <a:lnTo>
                  <a:pt x="2663952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53212" y="542544"/>
            <a:ext cx="8041005" cy="5756275"/>
          </a:xfrm>
          <a:custGeom>
            <a:avLst/>
            <a:gdLst/>
            <a:ahLst/>
            <a:cxnLst/>
            <a:rect l="l" t="t" r="r" b="b"/>
            <a:pathLst>
              <a:path w="8041005" h="5756275">
                <a:moveTo>
                  <a:pt x="0" y="5756148"/>
                </a:moveTo>
                <a:lnTo>
                  <a:pt x="8040624" y="5756148"/>
                </a:lnTo>
                <a:lnTo>
                  <a:pt x="8040624" y="0"/>
                </a:lnTo>
                <a:lnTo>
                  <a:pt x="0" y="0"/>
                </a:lnTo>
                <a:lnTo>
                  <a:pt x="0" y="5756148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3128772"/>
            <a:ext cx="685799" cy="6065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465819" y="3128772"/>
            <a:ext cx="678179" cy="606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0" y="0"/>
            <a:ext cx="9140951" cy="6856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g object 21"/>
          <p:cNvSpPr/>
          <p:nvPr/>
        </p:nvSpPr>
        <p:spPr>
          <a:xfrm>
            <a:off x="1746503" y="1540763"/>
            <a:ext cx="5657215" cy="3836035"/>
          </a:xfrm>
          <a:custGeom>
            <a:avLst/>
            <a:gdLst/>
            <a:ahLst/>
            <a:cxnLst/>
            <a:rect l="l" t="t" r="r" b="b"/>
            <a:pathLst>
              <a:path w="5657215" h="3836035">
                <a:moveTo>
                  <a:pt x="0" y="3835908"/>
                </a:moveTo>
                <a:lnTo>
                  <a:pt x="5657088" y="3835908"/>
                </a:lnTo>
                <a:lnTo>
                  <a:pt x="5657088" y="0"/>
                </a:lnTo>
                <a:lnTo>
                  <a:pt x="0" y="0"/>
                </a:lnTo>
                <a:lnTo>
                  <a:pt x="0" y="3835908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g object 22"/>
          <p:cNvSpPr/>
          <p:nvPr/>
        </p:nvSpPr>
        <p:spPr>
          <a:xfrm>
            <a:off x="0" y="3147060"/>
            <a:ext cx="1845563" cy="6126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g object 23"/>
          <p:cNvSpPr/>
          <p:nvPr/>
        </p:nvSpPr>
        <p:spPr>
          <a:xfrm>
            <a:off x="7301483" y="3147060"/>
            <a:ext cx="1842516" cy="612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g object 24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g object 25"/>
          <p:cNvSpPr/>
          <p:nvPr/>
        </p:nvSpPr>
        <p:spPr>
          <a:xfrm>
            <a:off x="467867" y="611123"/>
            <a:ext cx="8229600" cy="5638800"/>
          </a:xfrm>
          <a:custGeom>
            <a:avLst/>
            <a:gdLst/>
            <a:ahLst/>
            <a:cxnLst/>
            <a:rect l="l" t="t" r="r" b="b"/>
            <a:pathLst>
              <a:path w="8229600" h="5638800">
                <a:moveTo>
                  <a:pt x="0" y="5638800"/>
                </a:moveTo>
                <a:lnTo>
                  <a:pt x="8229600" y="5638800"/>
                </a:lnTo>
                <a:lnTo>
                  <a:pt x="8229600" y="0"/>
                </a:lnTo>
                <a:lnTo>
                  <a:pt x="0" y="0"/>
                </a:lnTo>
                <a:lnTo>
                  <a:pt x="0" y="5638800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g object 26"/>
          <p:cNvSpPr/>
          <p:nvPr/>
        </p:nvSpPr>
        <p:spPr>
          <a:xfrm>
            <a:off x="0" y="3156204"/>
            <a:ext cx="583691" cy="606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g object 27"/>
          <p:cNvSpPr/>
          <p:nvPr/>
        </p:nvSpPr>
        <p:spPr>
          <a:xfrm>
            <a:off x="8589264" y="3156204"/>
            <a:ext cx="554735" cy="606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553212" y="542544"/>
            <a:ext cx="8041005" cy="5756275"/>
          </a:xfrm>
          <a:custGeom>
            <a:avLst/>
            <a:gdLst/>
            <a:ahLst/>
            <a:cxnLst/>
            <a:rect l="l" t="t" r="r" b="b"/>
            <a:pathLst>
              <a:path w="8041005" h="5756275">
                <a:moveTo>
                  <a:pt x="0" y="5756148"/>
                </a:moveTo>
                <a:lnTo>
                  <a:pt x="8040624" y="5756148"/>
                </a:lnTo>
                <a:lnTo>
                  <a:pt x="8040624" y="0"/>
                </a:lnTo>
                <a:lnTo>
                  <a:pt x="0" y="0"/>
                </a:lnTo>
                <a:lnTo>
                  <a:pt x="0" y="5756148"/>
                </a:lnTo>
                <a:close/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0" y="3128772"/>
            <a:ext cx="685799" cy="6065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8465819" y="3128772"/>
            <a:ext cx="678179" cy="6065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53259" y="1744802"/>
            <a:ext cx="5237480" cy="1946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2924" y="2632709"/>
            <a:ext cx="5623560" cy="33820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52525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6.jpg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6.png"/><Relationship Id="rId8" Type="http://schemas.openxmlformats.org/officeDocument/2006/relationships/image" Target="../media/image45.jpg"/><Relationship Id="rId9" Type="http://schemas.openxmlformats.org/officeDocument/2006/relationships/image" Target="../media/image46.jpg"/><Relationship Id="rId10" Type="http://schemas.openxmlformats.org/officeDocument/2006/relationships/image" Target="../media/image47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48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49.png"/><Relationship Id="rId6" Type="http://schemas.openxmlformats.org/officeDocument/2006/relationships/image" Target="../media/image44.png"/><Relationship Id="rId7" Type="http://schemas.openxmlformats.org/officeDocument/2006/relationships/image" Target="../media/image6.pn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5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53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5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55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5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59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Relationship Id="rId3" Type="http://schemas.openxmlformats.org/officeDocument/2006/relationships/image" Target="../media/image60.jpg"/><Relationship Id="rId4" Type="http://schemas.openxmlformats.org/officeDocument/2006/relationships/image" Target="../media/image31.png"/><Relationship Id="rId5" Type="http://schemas.openxmlformats.org/officeDocument/2006/relationships/image" Target="../media/image14.png"/><Relationship Id="rId6" Type="http://schemas.openxmlformats.org/officeDocument/2006/relationships/image" Target="../media/image32.png"/><Relationship Id="rId7" Type="http://schemas.openxmlformats.org/officeDocument/2006/relationships/image" Target="../media/image19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23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61.jpg"/><Relationship Id="rId7" Type="http://schemas.openxmlformats.org/officeDocument/2006/relationships/image" Target="../media/image62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8.jpg"/><Relationship Id="rId9" Type="http://schemas.openxmlformats.org/officeDocument/2006/relationships/image" Target="../media/image63.png"/><Relationship Id="rId10" Type="http://schemas.openxmlformats.org/officeDocument/2006/relationships/image" Target="../media/image64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6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8.jpg"/><Relationship Id="rId9" Type="http://schemas.openxmlformats.org/officeDocument/2006/relationships/image" Target="../media/image63.png"/><Relationship Id="rId10" Type="http://schemas.openxmlformats.org/officeDocument/2006/relationships/image" Target="../media/image67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68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69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70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71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7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jpg"/><Relationship Id="rId3" Type="http://schemas.openxmlformats.org/officeDocument/2006/relationships/image" Target="../media/image74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79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80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81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82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83.jpg"/><Relationship Id="rId6" Type="http://schemas.openxmlformats.org/officeDocument/2006/relationships/image" Target="../media/image84.jpg"/><Relationship Id="rId7" Type="http://schemas.openxmlformats.org/officeDocument/2006/relationships/image" Target="../media/image85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86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87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88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8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91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9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93.jpg"/><Relationship Id="rId6" Type="http://schemas.openxmlformats.org/officeDocument/2006/relationships/image" Target="../media/image94.png"/><Relationship Id="rId7" Type="http://schemas.openxmlformats.org/officeDocument/2006/relationships/image" Target="../media/image95.jpg"/><Relationship Id="rId8" Type="http://schemas.openxmlformats.org/officeDocument/2006/relationships/image" Target="../media/image96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97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98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jpg"/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103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81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0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34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105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Relationship Id="rId3" Type="http://schemas.openxmlformats.org/officeDocument/2006/relationships/image" Target="../media/image107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Relationship Id="rId3" Type="http://schemas.openxmlformats.org/officeDocument/2006/relationships/image" Target="../media/image109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Relationship Id="rId3" Type="http://schemas.openxmlformats.org/officeDocument/2006/relationships/image" Target="../media/image111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14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15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jpg"/><Relationship Id="rId3" Type="http://schemas.openxmlformats.org/officeDocument/2006/relationships/image" Target="../media/image117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8.jpg"/><Relationship Id="rId6" Type="http://schemas.openxmlformats.org/officeDocument/2006/relationships/image" Target="../media/image119.jpg"/><Relationship Id="rId7" Type="http://schemas.openxmlformats.org/officeDocument/2006/relationships/image" Target="../media/image120.jpg"/><Relationship Id="rId8" Type="http://schemas.openxmlformats.org/officeDocument/2006/relationships/image" Target="../media/image121.jpg"/><Relationship Id="rId9" Type="http://schemas.openxmlformats.org/officeDocument/2006/relationships/image" Target="../media/image122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Relationship Id="rId3" Type="http://schemas.openxmlformats.org/officeDocument/2006/relationships/image" Target="../media/image124.jpg"/><Relationship Id="rId4" Type="http://schemas.openxmlformats.org/officeDocument/2006/relationships/image" Target="../media/image125.jpg"/><Relationship Id="rId5" Type="http://schemas.openxmlformats.org/officeDocument/2006/relationships/image" Target="../media/image12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36.jpg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27.png"/><Relationship Id="rId6" Type="http://schemas.openxmlformats.org/officeDocument/2006/relationships/image" Target="../media/image128.pn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129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130.png"/><Relationship Id="rId8" Type="http://schemas.openxmlformats.org/officeDocument/2006/relationships/image" Target="../media/image31.png"/><Relationship Id="rId9" Type="http://schemas.openxmlformats.org/officeDocument/2006/relationships/image" Target="../media/image14.png"/><Relationship Id="rId10" Type="http://schemas.openxmlformats.org/officeDocument/2006/relationships/image" Target="../media/image32.png"/><Relationship Id="rId11" Type="http://schemas.openxmlformats.org/officeDocument/2006/relationships/image" Target="../media/image19.pn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131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32.jpg"/><Relationship Id="rId6" Type="http://schemas.openxmlformats.org/officeDocument/2006/relationships/image" Target="../media/image133.jpg"/><Relationship Id="rId7" Type="http://schemas.openxmlformats.org/officeDocument/2006/relationships/image" Target="../media/image134.jpg"/><Relationship Id="rId8" Type="http://schemas.openxmlformats.org/officeDocument/2006/relationships/image" Target="../media/image135.jpg"/><Relationship Id="rId9" Type="http://schemas.openxmlformats.org/officeDocument/2006/relationships/image" Target="../media/image136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5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37.jpg"/><Relationship Id="rId9" Type="http://schemas.openxmlformats.org/officeDocument/2006/relationships/image" Target="../media/image138.jpg"/><Relationship Id="rId10" Type="http://schemas.openxmlformats.org/officeDocument/2006/relationships/image" Target="../media/image139.jpg"/><Relationship Id="rId11" Type="http://schemas.openxmlformats.org/officeDocument/2006/relationships/image" Target="../media/image140.jpg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35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41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2.jpg"/><Relationship Id="rId3" Type="http://schemas.openxmlformats.org/officeDocument/2006/relationships/image" Target="../media/image143.jpg"/><Relationship Id="rId4" Type="http://schemas.openxmlformats.org/officeDocument/2006/relationships/image" Target="../media/image144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jpg"/><Relationship Id="rId3" Type="http://schemas.openxmlformats.org/officeDocument/2006/relationships/image" Target="../media/image146.jpg"/><Relationship Id="rId4" Type="http://schemas.openxmlformats.org/officeDocument/2006/relationships/image" Target="../media/image147.jpg"/><Relationship Id="rId5" Type="http://schemas.openxmlformats.org/officeDocument/2006/relationships/image" Target="../media/image148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35.png"/><Relationship Id="rId6" Type="http://schemas.openxmlformats.org/officeDocument/2006/relationships/image" Target="../media/image37.jpg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9.jpg"/><Relationship Id="rId3" Type="http://schemas.openxmlformats.org/officeDocument/2006/relationships/image" Target="../media/image150.jpg"/><Relationship Id="rId4" Type="http://schemas.openxmlformats.org/officeDocument/2006/relationships/image" Target="../media/image151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2.jpg"/><Relationship Id="rId3" Type="http://schemas.openxmlformats.org/officeDocument/2006/relationships/image" Target="../media/image153.jpg"/><Relationship Id="rId4" Type="http://schemas.openxmlformats.org/officeDocument/2006/relationships/image" Target="../media/image154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6.jp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8.jpg"/><Relationship Id="rId9" Type="http://schemas.openxmlformats.org/officeDocument/2006/relationships/image" Target="../media/image9.png"/><Relationship Id="rId10" Type="http://schemas.openxmlformats.org/officeDocument/2006/relationships/image" Target="../media/image164.png"/><Relationship Id="rId11" Type="http://schemas.openxmlformats.org/officeDocument/2006/relationships/image" Target="../media/image165.pn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8.jpg"/><Relationship Id="rId9" Type="http://schemas.openxmlformats.org/officeDocument/2006/relationships/image" Target="../media/image9.png"/><Relationship Id="rId10" Type="http://schemas.openxmlformats.org/officeDocument/2006/relationships/image" Target="../media/image166.png"/><Relationship Id="rId11" Type="http://schemas.openxmlformats.org/officeDocument/2006/relationships/image" Target="../media/image167.png"/><Relationship Id="rId12" Type="http://schemas.openxmlformats.org/officeDocument/2006/relationships/image" Target="../media/image168.png"/><Relationship Id="rId13" Type="http://schemas.openxmlformats.org/officeDocument/2006/relationships/image" Target="../media/image169.pn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74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careers@cbskuwait.com" TargetMode="External"/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6" Type="http://schemas.openxmlformats.org/officeDocument/2006/relationships/image" Target="../media/image178.png"/><Relationship Id="rId7" Type="http://schemas.openxmlformats.org/officeDocument/2006/relationships/hyperlink" Target="http://www.cbskuwait.com/" TargetMode="Externa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6.jpg"/><Relationship Id="rId6" Type="http://schemas.openxmlformats.org/officeDocument/2006/relationships/image" Target="../media/image29.png"/><Relationship Id="rId7" Type="http://schemas.openxmlformats.org/officeDocument/2006/relationships/image" Target="../media/image31.png"/><Relationship Id="rId8" Type="http://schemas.openxmlformats.org/officeDocument/2006/relationships/image" Target="../media/image14.png"/><Relationship Id="rId9" Type="http://schemas.openxmlformats.org/officeDocument/2006/relationships/image" Target="../media/image32.png"/><Relationship Id="rId10" Type="http://schemas.openxmlformats.org/officeDocument/2006/relationships/image" Target="../media/image19.png"/><Relationship Id="rId11" Type="http://schemas.openxmlformats.org/officeDocument/2006/relationships/image" Target="../media/image40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28954"/>
              <a:ext cx="9130283" cy="68290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828799" y="1149096"/>
              <a:ext cx="5471159" cy="331317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139439" y="5233415"/>
              <a:ext cx="3596640" cy="53187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25">
                <a:solidFill>
                  <a:srgbClr val="252525"/>
                </a:solidFill>
                <a:latin typeface="Times New Roman"/>
                <a:cs typeface="Times New Roman"/>
              </a:rPr>
              <a:t>Grand</a:t>
            </a:r>
            <a:r>
              <a:rPr dirty="0" sz="5400" spc="-2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10">
                <a:solidFill>
                  <a:srgbClr val="252525"/>
                </a:solidFill>
                <a:latin typeface="Times New Roman"/>
                <a:cs typeface="Times New Roman"/>
              </a:rPr>
              <a:t>Mosque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3159760" cy="0"/>
            </a:xfrm>
            <a:custGeom>
              <a:avLst/>
              <a:gdLst/>
              <a:ahLst/>
              <a:cxnLst/>
              <a:rect l="l" t="t" r="r" b="b"/>
              <a:pathLst>
                <a:path w="3159760" h="0">
                  <a:moveTo>
                    <a:pt x="0" y="0"/>
                  </a:moveTo>
                  <a:lnTo>
                    <a:pt x="3159252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4152" y="611123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4679"/>
              <a:ext cx="568451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5548" y="3154679"/>
              <a:ext cx="568451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31570" y="2249551"/>
            <a:ext cx="3917315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 indent="259079">
              <a:lnSpc>
                <a:spcPts val="3890"/>
              </a:lnSpc>
              <a:spcBef>
                <a:spcPts val="585"/>
              </a:spcBef>
            </a:pPr>
            <a:r>
              <a:rPr dirty="0" sz="3600" spc="-125">
                <a:solidFill>
                  <a:srgbClr val="252525"/>
                </a:solidFill>
              </a:rPr>
              <a:t>Sheik </a:t>
            </a:r>
            <a:r>
              <a:rPr dirty="0" sz="3600" spc="-80">
                <a:solidFill>
                  <a:srgbClr val="252525"/>
                </a:solidFill>
              </a:rPr>
              <a:t>Abdullah </a:t>
            </a:r>
            <a:r>
              <a:rPr dirty="0" sz="3600" spc="-145">
                <a:solidFill>
                  <a:srgbClr val="252525"/>
                </a:solidFill>
              </a:rPr>
              <a:t>Al-  Salem </a:t>
            </a:r>
            <a:r>
              <a:rPr dirty="0" sz="3600" spc="-80">
                <a:solidFill>
                  <a:srgbClr val="252525"/>
                </a:solidFill>
              </a:rPr>
              <a:t>Cultural</a:t>
            </a:r>
            <a:r>
              <a:rPr dirty="0" sz="3600" spc="90">
                <a:solidFill>
                  <a:srgbClr val="252525"/>
                </a:solidFill>
              </a:rPr>
              <a:t> </a:t>
            </a:r>
            <a:r>
              <a:rPr dirty="0" sz="3600" spc="-45">
                <a:solidFill>
                  <a:srgbClr val="252525"/>
                </a:solidFill>
              </a:rPr>
              <a:t>Center</a:t>
            </a:r>
            <a:endParaRPr sz="3600"/>
          </a:p>
        </p:txBody>
      </p:sp>
      <p:grpSp>
        <p:nvGrpSpPr>
          <p:cNvPr id="13" name="object 13"/>
          <p:cNvGrpSpPr/>
          <p:nvPr/>
        </p:nvGrpSpPr>
        <p:grpSpPr>
          <a:xfrm>
            <a:off x="1004316" y="1064260"/>
            <a:ext cx="7334884" cy="4700270"/>
            <a:chOff x="1004316" y="1064260"/>
            <a:chExt cx="7334884" cy="4700270"/>
          </a:xfrm>
        </p:grpSpPr>
        <p:sp>
          <p:nvSpPr>
            <p:cNvPr id="14" name="object 14"/>
            <p:cNvSpPr/>
            <p:nvPr/>
          </p:nvSpPr>
          <p:spPr>
            <a:xfrm>
              <a:off x="1004316" y="3521964"/>
              <a:ext cx="3771900" cy="0"/>
            </a:xfrm>
            <a:custGeom>
              <a:avLst/>
              <a:gdLst/>
              <a:ahLst/>
              <a:cxnLst/>
              <a:rect l="l" t="t" r="r" b="b"/>
              <a:pathLst>
                <a:path w="3771900" h="0">
                  <a:moveTo>
                    <a:pt x="0" y="0"/>
                  </a:moveTo>
                  <a:lnTo>
                    <a:pt x="377190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178551" y="1092708"/>
              <a:ext cx="3131820" cy="4643755"/>
            </a:xfrm>
            <a:custGeom>
              <a:avLst/>
              <a:gdLst/>
              <a:ahLst/>
              <a:cxnLst/>
              <a:rect l="l" t="t" r="r" b="b"/>
              <a:pathLst>
                <a:path w="3131820" h="4643755">
                  <a:moveTo>
                    <a:pt x="3131820" y="0"/>
                  </a:moveTo>
                  <a:lnTo>
                    <a:pt x="0" y="0"/>
                  </a:lnTo>
                  <a:lnTo>
                    <a:pt x="0" y="4643628"/>
                  </a:lnTo>
                  <a:lnTo>
                    <a:pt x="3131820" y="4643628"/>
                  </a:lnTo>
                  <a:lnTo>
                    <a:pt x="3131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149977" y="1064259"/>
              <a:ext cx="3188970" cy="4700270"/>
            </a:xfrm>
            <a:custGeom>
              <a:avLst/>
              <a:gdLst/>
              <a:ahLst/>
              <a:cxnLst/>
              <a:rect l="l" t="t" r="r" b="b"/>
              <a:pathLst>
                <a:path w="3188970" h="4700270">
                  <a:moveTo>
                    <a:pt x="3143250" y="45720"/>
                  </a:moveTo>
                  <a:lnTo>
                    <a:pt x="3131820" y="45720"/>
                  </a:lnTo>
                  <a:lnTo>
                    <a:pt x="3131820" y="57150"/>
                  </a:lnTo>
                  <a:lnTo>
                    <a:pt x="3131820" y="4643120"/>
                  </a:lnTo>
                  <a:lnTo>
                    <a:pt x="57150" y="4643120"/>
                  </a:lnTo>
                  <a:lnTo>
                    <a:pt x="57150" y="57150"/>
                  </a:lnTo>
                  <a:lnTo>
                    <a:pt x="3131820" y="57150"/>
                  </a:lnTo>
                  <a:lnTo>
                    <a:pt x="3131820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643120"/>
                  </a:lnTo>
                  <a:lnTo>
                    <a:pt x="45720" y="4654550"/>
                  </a:lnTo>
                  <a:lnTo>
                    <a:pt x="3143250" y="4654550"/>
                  </a:lnTo>
                  <a:lnTo>
                    <a:pt x="3143250" y="4643501"/>
                  </a:lnTo>
                  <a:lnTo>
                    <a:pt x="3143250" y="4643120"/>
                  </a:lnTo>
                  <a:lnTo>
                    <a:pt x="3143250" y="57150"/>
                  </a:lnTo>
                  <a:lnTo>
                    <a:pt x="3143250" y="57023"/>
                  </a:lnTo>
                  <a:lnTo>
                    <a:pt x="3143250" y="45720"/>
                  </a:lnTo>
                  <a:close/>
                </a:path>
                <a:path w="3188970" h="4700270">
                  <a:moveTo>
                    <a:pt x="3188970" y="0"/>
                  </a:moveTo>
                  <a:lnTo>
                    <a:pt x="3154680" y="0"/>
                  </a:lnTo>
                  <a:lnTo>
                    <a:pt x="3154680" y="34290"/>
                  </a:lnTo>
                  <a:lnTo>
                    <a:pt x="3154680" y="4665980"/>
                  </a:lnTo>
                  <a:lnTo>
                    <a:pt x="34290" y="4665980"/>
                  </a:lnTo>
                  <a:lnTo>
                    <a:pt x="34290" y="34290"/>
                  </a:lnTo>
                  <a:lnTo>
                    <a:pt x="3154680" y="34290"/>
                  </a:lnTo>
                  <a:lnTo>
                    <a:pt x="315468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665980"/>
                  </a:lnTo>
                  <a:lnTo>
                    <a:pt x="0" y="4700270"/>
                  </a:lnTo>
                  <a:lnTo>
                    <a:pt x="3188970" y="4700270"/>
                  </a:lnTo>
                  <a:lnTo>
                    <a:pt x="3188970" y="4666373"/>
                  </a:lnTo>
                  <a:lnTo>
                    <a:pt x="3188970" y="4665980"/>
                  </a:lnTo>
                  <a:lnTo>
                    <a:pt x="3188970" y="34290"/>
                  </a:lnTo>
                  <a:lnTo>
                    <a:pt x="3188970" y="34163"/>
                  </a:lnTo>
                  <a:lnTo>
                    <a:pt x="318897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300472" y="1255776"/>
              <a:ext cx="2881883" cy="25069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300472" y="3921252"/>
              <a:ext cx="1380617" cy="16504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01612" y="3921252"/>
              <a:ext cx="1386840" cy="16504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184019" y="2376627"/>
            <a:ext cx="5138420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90"/>
              <a:t>Scientific</a:t>
            </a:r>
            <a:r>
              <a:rPr dirty="0" spc="-55"/>
              <a:t> </a:t>
            </a:r>
            <a:r>
              <a:rPr dirty="0" spc="-70"/>
              <a:t>Centre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4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300" y="3521964"/>
              <a:ext cx="3159760" cy="0"/>
            </a:xfrm>
            <a:custGeom>
              <a:avLst/>
              <a:gdLst/>
              <a:ahLst/>
              <a:cxnLst/>
              <a:rect l="l" t="t" r="r" b="b"/>
              <a:pathLst>
                <a:path w="3159760" h="0">
                  <a:moveTo>
                    <a:pt x="0" y="0"/>
                  </a:moveTo>
                  <a:lnTo>
                    <a:pt x="3159252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4000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4151" y="611123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4679"/>
              <a:ext cx="568451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5547" y="3154679"/>
              <a:ext cx="568451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333880" y="1628013"/>
            <a:ext cx="3113405" cy="16719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370205">
              <a:lnSpc>
                <a:spcPct val="100000"/>
              </a:lnSpc>
              <a:spcBef>
                <a:spcPts val="100"/>
              </a:spcBef>
              <a:tabLst>
                <a:tab pos="1890395" algn="l"/>
              </a:tabLst>
            </a:pPr>
            <a:r>
              <a:rPr dirty="0" sz="5400" spc="-150">
                <a:solidFill>
                  <a:srgbClr val="252525"/>
                </a:solidFill>
              </a:rPr>
              <a:t>Souk	</a:t>
            </a:r>
            <a:r>
              <a:rPr dirty="0" sz="5400" spc="-204">
                <a:solidFill>
                  <a:srgbClr val="252525"/>
                </a:solidFill>
              </a:rPr>
              <a:t>Al-  </a:t>
            </a:r>
            <a:r>
              <a:rPr dirty="0" sz="5400" spc="-125">
                <a:solidFill>
                  <a:srgbClr val="252525"/>
                </a:solidFill>
              </a:rPr>
              <a:t>Mubar</a:t>
            </a:r>
            <a:r>
              <a:rPr dirty="0" sz="5400" spc="-95">
                <a:solidFill>
                  <a:srgbClr val="252525"/>
                </a:solidFill>
              </a:rPr>
              <a:t>a</a:t>
            </a:r>
            <a:r>
              <a:rPr dirty="0" sz="5400" spc="-275">
                <a:solidFill>
                  <a:srgbClr val="252525"/>
                </a:solidFill>
              </a:rPr>
              <a:t>kiya</a:t>
            </a:r>
            <a:endParaRPr sz="5400"/>
          </a:p>
        </p:txBody>
      </p:sp>
      <p:grpSp>
        <p:nvGrpSpPr>
          <p:cNvPr id="13" name="object 13"/>
          <p:cNvGrpSpPr/>
          <p:nvPr/>
        </p:nvGrpSpPr>
        <p:grpSpPr>
          <a:xfrm>
            <a:off x="1004316" y="1064260"/>
            <a:ext cx="7334884" cy="4700270"/>
            <a:chOff x="1004316" y="1064260"/>
            <a:chExt cx="7334884" cy="4700270"/>
          </a:xfrm>
        </p:grpSpPr>
        <p:sp>
          <p:nvSpPr>
            <p:cNvPr id="14" name="object 14"/>
            <p:cNvSpPr/>
            <p:nvPr/>
          </p:nvSpPr>
          <p:spPr>
            <a:xfrm>
              <a:off x="1004316" y="3521964"/>
              <a:ext cx="3771900" cy="0"/>
            </a:xfrm>
            <a:custGeom>
              <a:avLst/>
              <a:gdLst/>
              <a:ahLst/>
              <a:cxnLst/>
              <a:rect l="l" t="t" r="r" b="b"/>
              <a:pathLst>
                <a:path w="3771900" h="0">
                  <a:moveTo>
                    <a:pt x="0" y="0"/>
                  </a:moveTo>
                  <a:lnTo>
                    <a:pt x="377190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178551" y="1092708"/>
              <a:ext cx="3131820" cy="4643755"/>
            </a:xfrm>
            <a:custGeom>
              <a:avLst/>
              <a:gdLst/>
              <a:ahLst/>
              <a:cxnLst/>
              <a:rect l="l" t="t" r="r" b="b"/>
              <a:pathLst>
                <a:path w="3131820" h="4643755">
                  <a:moveTo>
                    <a:pt x="3131820" y="0"/>
                  </a:moveTo>
                  <a:lnTo>
                    <a:pt x="0" y="0"/>
                  </a:lnTo>
                  <a:lnTo>
                    <a:pt x="0" y="4643628"/>
                  </a:lnTo>
                  <a:lnTo>
                    <a:pt x="3131820" y="4643628"/>
                  </a:lnTo>
                  <a:lnTo>
                    <a:pt x="31318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149977" y="1064259"/>
              <a:ext cx="3188970" cy="4700270"/>
            </a:xfrm>
            <a:custGeom>
              <a:avLst/>
              <a:gdLst/>
              <a:ahLst/>
              <a:cxnLst/>
              <a:rect l="l" t="t" r="r" b="b"/>
              <a:pathLst>
                <a:path w="3188970" h="4700270">
                  <a:moveTo>
                    <a:pt x="3143250" y="45720"/>
                  </a:moveTo>
                  <a:lnTo>
                    <a:pt x="3131820" y="45720"/>
                  </a:lnTo>
                  <a:lnTo>
                    <a:pt x="3131820" y="57150"/>
                  </a:lnTo>
                  <a:lnTo>
                    <a:pt x="3131820" y="4643120"/>
                  </a:lnTo>
                  <a:lnTo>
                    <a:pt x="57150" y="4643120"/>
                  </a:lnTo>
                  <a:lnTo>
                    <a:pt x="57150" y="57150"/>
                  </a:lnTo>
                  <a:lnTo>
                    <a:pt x="3131820" y="57150"/>
                  </a:lnTo>
                  <a:lnTo>
                    <a:pt x="3131820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643120"/>
                  </a:lnTo>
                  <a:lnTo>
                    <a:pt x="45720" y="4654550"/>
                  </a:lnTo>
                  <a:lnTo>
                    <a:pt x="3143250" y="4654550"/>
                  </a:lnTo>
                  <a:lnTo>
                    <a:pt x="3143250" y="4643501"/>
                  </a:lnTo>
                  <a:lnTo>
                    <a:pt x="3143250" y="4643120"/>
                  </a:lnTo>
                  <a:lnTo>
                    <a:pt x="3143250" y="57150"/>
                  </a:lnTo>
                  <a:lnTo>
                    <a:pt x="3143250" y="57023"/>
                  </a:lnTo>
                  <a:lnTo>
                    <a:pt x="3143250" y="45720"/>
                  </a:lnTo>
                  <a:close/>
                </a:path>
                <a:path w="3188970" h="4700270">
                  <a:moveTo>
                    <a:pt x="3188970" y="0"/>
                  </a:moveTo>
                  <a:lnTo>
                    <a:pt x="3154680" y="0"/>
                  </a:lnTo>
                  <a:lnTo>
                    <a:pt x="3154680" y="34290"/>
                  </a:lnTo>
                  <a:lnTo>
                    <a:pt x="3154680" y="4665980"/>
                  </a:lnTo>
                  <a:lnTo>
                    <a:pt x="34290" y="4665980"/>
                  </a:lnTo>
                  <a:lnTo>
                    <a:pt x="34290" y="34290"/>
                  </a:lnTo>
                  <a:lnTo>
                    <a:pt x="3154680" y="34290"/>
                  </a:lnTo>
                  <a:lnTo>
                    <a:pt x="315468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665980"/>
                  </a:lnTo>
                  <a:lnTo>
                    <a:pt x="0" y="4700270"/>
                  </a:lnTo>
                  <a:lnTo>
                    <a:pt x="3188970" y="4700270"/>
                  </a:lnTo>
                  <a:lnTo>
                    <a:pt x="3188970" y="4666373"/>
                  </a:lnTo>
                  <a:lnTo>
                    <a:pt x="3188970" y="4665980"/>
                  </a:lnTo>
                  <a:lnTo>
                    <a:pt x="3188970" y="34290"/>
                  </a:lnTo>
                  <a:lnTo>
                    <a:pt x="3188970" y="34163"/>
                  </a:lnTo>
                  <a:lnTo>
                    <a:pt x="318897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300472" y="1255776"/>
              <a:ext cx="2881883" cy="250685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300472" y="3921252"/>
              <a:ext cx="1380744" cy="16504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801612" y="3921252"/>
              <a:ext cx="1386840" cy="165036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008758" y="2376627"/>
            <a:ext cx="5488305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0"/>
              <a:t>Al </a:t>
            </a:r>
            <a:r>
              <a:rPr dirty="0" spc="-75"/>
              <a:t>Zumerida</a:t>
            </a:r>
            <a:r>
              <a:rPr dirty="0" spc="235"/>
              <a:t> </a:t>
            </a:r>
            <a:r>
              <a:rPr dirty="0" spc="-160"/>
              <a:t>Hall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253233" y="2678683"/>
            <a:ext cx="463994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5"/>
              <a:t>Tareq </a:t>
            </a:r>
            <a:r>
              <a:rPr dirty="0" sz="4400" spc="-140"/>
              <a:t>Rajab</a:t>
            </a:r>
            <a:r>
              <a:rPr dirty="0" sz="4400" spc="40"/>
              <a:t> </a:t>
            </a:r>
            <a:r>
              <a:rPr dirty="0" sz="4400" spc="-105"/>
              <a:t>Museum</a:t>
            </a:r>
            <a:endParaRPr sz="4400"/>
          </a:p>
        </p:txBody>
      </p:sp>
      <p:sp>
        <p:nvSpPr>
          <p:cNvPr id="13" name="object 13"/>
          <p:cNvSpPr/>
          <p:nvPr/>
        </p:nvSpPr>
        <p:spPr>
          <a:xfrm>
            <a:off x="1143000" y="2421635"/>
            <a:ext cx="6858000" cy="0"/>
          </a:xfrm>
          <a:custGeom>
            <a:avLst/>
            <a:gdLst/>
            <a:ahLst/>
            <a:cxnLst/>
            <a:rect l="l" t="t" r="r" b="b"/>
            <a:pathLst>
              <a:path w="6858000" h="0">
                <a:moveTo>
                  <a:pt x="0" y="0"/>
                </a:moveTo>
                <a:lnTo>
                  <a:pt x="6858000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19299" y="3521964"/>
              <a:ext cx="5111750" cy="0"/>
            </a:xfrm>
            <a:custGeom>
              <a:avLst/>
              <a:gdLst/>
              <a:ahLst/>
              <a:cxnLst/>
              <a:rect l="l" t="t" r="r" b="b"/>
              <a:pathLst>
                <a:path w="5111750" h="0">
                  <a:moveTo>
                    <a:pt x="0" y="0"/>
                  </a:moveTo>
                  <a:lnTo>
                    <a:pt x="511175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67867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3153155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89264" y="3153155"/>
              <a:ext cx="554735" cy="6065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043432" y="4535500"/>
            <a:ext cx="7058659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0">
                <a:solidFill>
                  <a:srgbClr val="252525"/>
                </a:solidFill>
                <a:latin typeface="Times New Roman"/>
                <a:cs typeface="Times New Roman"/>
              </a:rPr>
              <a:t>Sheikh </a:t>
            </a:r>
            <a:r>
              <a:rPr dirty="0" sz="3600" spc="-110">
                <a:solidFill>
                  <a:srgbClr val="252525"/>
                </a:solidFill>
                <a:latin typeface="Times New Roman"/>
                <a:cs typeface="Times New Roman"/>
              </a:rPr>
              <a:t>Jaber </a:t>
            </a:r>
            <a:r>
              <a:rPr dirty="0" sz="3600" spc="-90">
                <a:solidFill>
                  <a:srgbClr val="252525"/>
                </a:solidFill>
                <a:latin typeface="Times New Roman"/>
                <a:cs typeface="Times New Roman"/>
              </a:rPr>
              <a:t>Al-Ahmed </a:t>
            </a:r>
            <a:r>
              <a:rPr dirty="0" sz="3600" spc="-85">
                <a:solidFill>
                  <a:srgbClr val="252525"/>
                </a:solidFill>
                <a:latin typeface="Times New Roman"/>
                <a:cs typeface="Times New Roman"/>
              </a:rPr>
              <a:t>Cultural</a:t>
            </a:r>
            <a:r>
              <a:rPr dirty="0" sz="3600" spc="31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3600" spc="-45">
                <a:solidFill>
                  <a:srgbClr val="252525"/>
                </a:solidFill>
                <a:latin typeface="Times New Roman"/>
                <a:cs typeface="Times New Roman"/>
              </a:rPr>
              <a:t>Center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16863" y="1048511"/>
            <a:ext cx="7473950" cy="4222115"/>
            <a:chOff x="816863" y="1048511"/>
            <a:chExt cx="7473950" cy="4222115"/>
          </a:xfrm>
        </p:grpSpPr>
        <p:sp>
          <p:nvSpPr>
            <p:cNvPr id="18" name="object 18"/>
            <p:cNvSpPr/>
            <p:nvPr/>
          </p:nvSpPr>
          <p:spPr>
            <a:xfrm>
              <a:off x="1854708" y="1092707"/>
              <a:ext cx="5430520" cy="2417445"/>
            </a:xfrm>
            <a:custGeom>
              <a:avLst/>
              <a:gdLst/>
              <a:ahLst/>
              <a:cxnLst/>
              <a:rect l="l" t="t" r="r" b="b"/>
              <a:pathLst>
                <a:path w="5430520" h="2417445">
                  <a:moveTo>
                    <a:pt x="5430012" y="0"/>
                  </a:moveTo>
                  <a:lnTo>
                    <a:pt x="0" y="0"/>
                  </a:lnTo>
                  <a:lnTo>
                    <a:pt x="0" y="2417064"/>
                  </a:lnTo>
                  <a:lnTo>
                    <a:pt x="5430012" y="2417064"/>
                  </a:lnTo>
                  <a:lnTo>
                    <a:pt x="54300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826133" y="1064259"/>
              <a:ext cx="5487670" cy="2473960"/>
            </a:xfrm>
            <a:custGeom>
              <a:avLst/>
              <a:gdLst/>
              <a:ahLst/>
              <a:cxnLst/>
              <a:rect l="l" t="t" r="r" b="b"/>
              <a:pathLst>
                <a:path w="5487670" h="2473960">
                  <a:moveTo>
                    <a:pt x="5441442" y="45720"/>
                  </a:moveTo>
                  <a:lnTo>
                    <a:pt x="5430012" y="45720"/>
                  </a:lnTo>
                  <a:lnTo>
                    <a:pt x="5430012" y="57150"/>
                  </a:lnTo>
                  <a:lnTo>
                    <a:pt x="5430012" y="2416810"/>
                  </a:lnTo>
                  <a:lnTo>
                    <a:pt x="57150" y="2416810"/>
                  </a:lnTo>
                  <a:lnTo>
                    <a:pt x="57150" y="57150"/>
                  </a:lnTo>
                  <a:lnTo>
                    <a:pt x="5430012" y="57150"/>
                  </a:lnTo>
                  <a:lnTo>
                    <a:pt x="5430012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2416810"/>
                  </a:lnTo>
                  <a:lnTo>
                    <a:pt x="45720" y="2428240"/>
                  </a:lnTo>
                  <a:lnTo>
                    <a:pt x="5441442" y="2428240"/>
                  </a:lnTo>
                  <a:lnTo>
                    <a:pt x="5441442" y="2416937"/>
                  </a:lnTo>
                  <a:lnTo>
                    <a:pt x="5441442" y="2416810"/>
                  </a:lnTo>
                  <a:lnTo>
                    <a:pt x="5441442" y="57150"/>
                  </a:lnTo>
                  <a:lnTo>
                    <a:pt x="5441442" y="57023"/>
                  </a:lnTo>
                  <a:lnTo>
                    <a:pt x="5441442" y="45720"/>
                  </a:lnTo>
                  <a:close/>
                </a:path>
                <a:path w="5487670" h="2473960">
                  <a:moveTo>
                    <a:pt x="5487162" y="0"/>
                  </a:moveTo>
                  <a:lnTo>
                    <a:pt x="5452872" y="0"/>
                  </a:lnTo>
                  <a:lnTo>
                    <a:pt x="5452872" y="34290"/>
                  </a:lnTo>
                  <a:lnTo>
                    <a:pt x="5452872" y="2439670"/>
                  </a:lnTo>
                  <a:lnTo>
                    <a:pt x="34290" y="2439670"/>
                  </a:lnTo>
                  <a:lnTo>
                    <a:pt x="34290" y="34290"/>
                  </a:lnTo>
                  <a:lnTo>
                    <a:pt x="5452872" y="34290"/>
                  </a:lnTo>
                  <a:lnTo>
                    <a:pt x="5452872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439670"/>
                  </a:lnTo>
                  <a:lnTo>
                    <a:pt x="0" y="2473960"/>
                  </a:lnTo>
                  <a:lnTo>
                    <a:pt x="5487162" y="2473960"/>
                  </a:lnTo>
                  <a:lnTo>
                    <a:pt x="5487162" y="2439797"/>
                  </a:lnTo>
                  <a:lnTo>
                    <a:pt x="5487162" y="2439670"/>
                  </a:lnTo>
                  <a:lnTo>
                    <a:pt x="5487162" y="34290"/>
                  </a:lnTo>
                  <a:lnTo>
                    <a:pt x="5487162" y="34163"/>
                  </a:lnTo>
                  <a:lnTo>
                    <a:pt x="548716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16863" y="1048511"/>
              <a:ext cx="7473569" cy="26974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73835" y="5262371"/>
              <a:ext cx="7202805" cy="0"/>
            </a:xfrm>
            <a:custGeom>
              <a:avLst/>
              <a:gdLst/>
              <a:ahLst/>
              <a:cxnLst/>
              <a:rect l="l" t="t" r="r" b="b"/>
              <a:pathLst>
                <a:path w="7202805" h="0">
                  <a:moveTo>
                    <a:pt x="0" y="0"/>
                  </a:moveTo>
                  <a:lnTo>
                    <a:pt x="720280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44009"/>
            <a:ext cx="564134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600" spc="-135">
                <a:solidFill>
                  <a:srgbClr val="252525"/>
                </a:solidFill>
                <a:latin typeface="Times New Roman"/>
                <a:cs typeface="Times New Roman"/>
              </a:rPr>
              <a:t>Failaka</a:t>
            </a:r>
            <a:r>
              <a:rPr dirty="0" sz="3600" spc="-3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3600" spc="-50">
                <a:solidFill>
                  <a:srgbClr val="252525"/>
                </a:solidFill>
                <a:latin typeface="Times New Roman"/>
                <a:cs typeface="Times New Roman"/>
              </a:rPr>
              <a:t>Island</a:t>
            </a:r>
            <a:endParaRPr sz="36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76088" y="2421635"/>
              <a:ext cx="2826385" cy="0"/>
            </a:xfrm>
            <a:custGeom>
              <a:avLst/>
              <a:gdLst/>
              <a:ahLst/>
              <a:cxnLst/>
              <a:rect l="l" t="t" r="r" b="b"/>
              <a:pathLst>
                <a:path w="2826384" h="0">
                  <a:moveTo>
                    <a:pt x="0" y="0"/>
                  </a:moveTo>
                  <a:lnTo>
                    <a:pt x="282638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24980" y="2517139"/>
            <a:ext cx="1313815" cy="1213485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 indent="108585">
              <a:lnSpc>
                <a:spcPts val="4430"/>
              </a:lnSpc>
              <a:spcBef>
                <a:spcPts val="660"/>
              </a:spcBef>
            </a:pPr>
            <a:r>
              <a:rPr dirty="0" sz="4100" spc="-95">
                <a:solidFill>
                  <a:srgbClr val="252525"/>
                </a:solidFill>
              </a:rPr>
              <a:t>Light  </a:t>
            </a:r>
            <a:r>
              <a:rPr dirty="0" sz="4100" spc="145">
                <a:solidFill>
                  <a:srgbClr val="252525"/>
                </a:solidFill>
              </a:rPr>
              <a:t>D</a:t>
            </a:r>
            <a:r>
              <a:rPr dirty="0" sz="4100" spc="110">
                <a:solidFill>
                  <a:srgbClr val="252525"/>
                </a:solidFill>
              </a:rPr>
              <a:t>o</a:t>
            </a:r>
            <a:r>
              <a:rPr dirty="0" sz="4100" spc="-70">
                <a:solidFill>
                  <a:srgbClr val="252525"/>
                </a:solidFill>
              </a:rPr>
              <a:t>me</a:t>
            </a:r>
            <a:endParaRPr sz="41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456430" cy="4514215"/>
            </a:xfrm>
            <a:custGeom>
              <a:avLst/>
              <a:gdLst/>
              <a:ahLst/>
              <a:cxnLst/>
              <a:rect l="l" t="t" r="r" b="b"/>
              <a:pathLst>
                <a:path w="4456430" h="4514215">
                  <a:moveTo>
                    <a:pt x="44561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4456176" y="451408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513580" cy="4570730"/>
            </a:xfrm>
            <a:custGeom>
              <a:avLst/>
              <a:gdLst/>
              <a:ahLst/>
              <a:cxnLst/>
              <a:rect l="l" t="t" r="r" b="b"/>
              <a:pathLst>
                <a:path w="4513580" h="4570730">
                  <a:moveTo>
                    <a:pt x="4467606" y="57023"/>
                  </a:moveTo>
                  <a:lnTo>
                    <a:pt x="4467593" y="45720"/>
                  </a:lnTo>
                  <a:lnTo>
                    <a:pt x="4456176" y="45720"/>
                  </a:lnTo>
                  <a:lnTo>
                    <a:pt x="4456176" y="57150"/>
                  </a:lnTo>
                  <a:lnTo>
                    <a:pt x="44561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4456176" y="57150"/>
                  </a:lnTo>
                  <a:lnTo>
                    <a:pt x="44561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4467593" y="4525010"/>
                  </a:lnTo>
                  <a:lnTo>
                    <a:pt x="4467593" y="4513973"/>
                  </a:lnTo>
                  <a:lnTo>
                    <a:pt x="4467606" y="57023"/>
                  </a:lnTo>
                  <a:close/>
                </a:path>
                <a:path w="4513580" h="4570730">
                  <a:moveTo>
                    <a:pt x="4513326" y="0"/>
                  </a:moveTo>
                  <a:lnTo>
                    <a:pt x="4479036" y="0"/>
                  </a:lnTo>
                  <a:lnTo>
                    <a:pt x="4479036" y="34290"/>
                  </a:lnTo>
                  <a:lnTo>
                    <a:pt x="44790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4479036" y="34290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4513326" y="4570730"/>
                  </a:lnTo>
                  <a:lnTo>
                    <a:pt x="4513326" y="4536833"/>
                  </a:lnTo>
                  <a:lnTo>
                    <a:pt x="4513326" y="4536440"/>
                  </a:lnTo>
                  <a:lnTo>
                    <a:pt x="4513326" y="34290"/>
                  </a:lnTo>
                  <a:lnTo>
                    <a:pt x="4513326" y="34163"/>
                  </a:lnTo>
                  <a:lnTo>
                    <a:pt x="45133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959352" cy="385864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0323" y="240030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 h="0">
                  <a:moveTo>
                    <a:pt x="0" y="0"/>
                  </a:moveTo>
                  <a:lnTo>
                    <a:pt x="253237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48177" y="794130"/>
            <a:ext cx="32448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20">
                <a:solidFill>
                  <a:srgbClr val="000000"/>
                </a:solidFill>
              </a:rPr>
              <a:t>Marina</a:t>
            </a:r>
            <a:r>
              <a:rPr dirty="0" sz="4000" spc="-40">
                <a:solidFill>
                  <a:srgbClr val="000000"/>
                </a:solidFill>
              </a:rPr>
              <a:t> </a:t>
            </a:r>
            <a:r>
              <a:rPr dirty="0" sz="4000" spc="-270">
                <a:solidFill>
                  <a:srgbClr val="000000"/>
                </a:solidFill>
              </a:rPr>
              <a:t>Walkway</a:t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047999" y="1815083"/>
              <a:ext cx="3032760" cy="17038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88845" y="3778377"/>
            <a:ext cx="476504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85135" algn="l"/>
              </a:tabLst>
            </a:pPr>
            <a:r>
              <a:rPr dirty="0" sz="7200" spc="-605" b="1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dirty="0" sz="7200" spc="-35" b="1">
                <a:solidFill>
                  <a:srgbClr val="000000"/>
                </a:solidFill>
                <a:latin typeface="Times New Roman"/>
                <a:cs typeface="Times New Roman"/>
              </a:rPr>
              <a:t>u</a:t>
            </a:r>
            <a:r>
              <a:rPr dirty="0" sz="7200" spc="-290" b="1">
                <a:solidFill>
                  <a:srgbClr val="000000"/>
                </a:solidFill>
                <a:latin typeface="Times New Roman"/>
                <a:cs typeface="Times New Roman"/>
              </a:rPr>
              <a:t>w</a:t>
            </a:r>
            <a:r>
              <a:rPr dirty="0" sz="7200" spc="-105" b="1">
                <a:solidFill>
                  <a:srgbClr val="000000"/>
                </a:solidFill>
                <a:latin typeface="Times New Roman"/>
                <a:cs typeface="Times New Roman"/>
              </a:rPr>
              <a:t>ai</a:t>
            </a:r>
            <a:r>
              <a:rPr dirty="0" sz="7200" spc="-85" b="1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dirty="0" sz="7200" b="1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dirty="0" sz="7200" spc="170" b="1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dirty="0" sz="7200" spc="-105" b="1">
                <a:solidFill>
                  <a:srgbClr val="000000"/>
                </a:solidFill>
                <a:latin typeface="Times New Roman"/>
                <a:cs typeface="Times New Roman"/>
              </a:rPr>
              <a:t>l</a:t>
            </a:r>
            <a:r>
              <a:rPr dirty="0" sz="7200" spc="-60" b="1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dirty="0" sz="7200" spc="295" b="1">
                <a:solidFill>
                  <a:srgbClr val="000000"/>
                </a:solidFill>
                <a:latin typeface="Times New Roman"/>
                <a:cs typeface="Times New Roman"/>
              </a:rPr>
              <a:t>g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35176" y="2657297"/>
            <a:ext cx="457454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25">
                <a:solidFill>
                  <a:srgbClr val="252525"/>
                </a:solidFill>
              </a:rPr>
              <a:t>Hilton </a:t>
            </a:r>
            <a:r>
              <a:rPr dirty="0" sz="4400" spc="-130">
                <a:solidFill>
                  <a:srgbClr val="252525"/>
                </a:solidFill>
              </a:rPr>
              <a:t>Beach </a:t>
            </a:r>
            <a:r>
              <a:rPr dirty="0" sz="4400" spc="-215">
                <a:solidFill>
                  <a:srgbClr val="252525"/>
                </a:solidFill>
              </a:rPr>
              <a:t>&amp;</a:t>
            </a:r>
            <a:r>
              <a:rPr dirty="0" sz="4400" spc="114">
                <a:solidFill>
                  <a:srgbClr val="252525"/>
                </a:solidFill>
              </a:rPr>
              <a:t> </a:t>
            </a:r>
            <a:r>
              <a:rPr dirty="0" sz="4400" spc="-75">
                <a:solidFill>
                  <a:srgbClr val="252525"/>
                </a:solidFill>
              </a:rPr>
              <a:t>Pool</a:t>
            </a:r>
            <a:endParaRPr sz="4400"/>
          </a:p>
        </p:txBody>
      </p:sp>
      <p:grpSp>
        <p:nvGrpSpPr>
          <p:cNvPr id="13" name="object 13"/>
          <p:cNvGrpSpPr/>
          <p:nvPr/>
        </p:nvGrpSpPr>
        <p:grpSpPr>
          <a:xfrm>
            <a:off x="1107947" y="1101089"/>
            <a:ext cx="7183755" cy="4654550"/>
            <a:chOff x="1107947" y="1101089"/>
            <a:chExt cx="7183755" cy="4654550"/>
          </a:xfrm>
        </p:grpSpPr>
        <p:sp>
          <p:nvSpPr>
            <p:cNvPr id="14" name="object 14"/>
            <p:cNvSpPr/>
            <p:nvPr/>
          </p:nvSpPr>
          <p:spPr>
            <a:xfrm>
              <a:off x="1107947" y="2400300"/>
              <a:ext cx="4320540" cy="0"/>
            </a:xfrm>
            <a:custGeom>
              <a:avLst/>
              <a:gdLst/>
              <a:ahLst/>
              <a:cxnLst/>
              <a:rect l="l" t="t" r="r" b="b"/>
              <a:pathLst>
                <a:path w="4320540" h="0">
                  <a:moveTo>
                    <a:pt x="0" y="0"/>
                  </a:moveTo>
                  <a:lnTo>
                    <a:pt x="432054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103619" y="1158239"/>
              <a:ext cx="2129028" cy="206654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046470" y="1101089"/>
              <a:ext cx="2243455" cy="2180590"/>
            </a:xfrm>
            <a:custGeom>
              <a:avLst/>
              <a:gdLst/>
              <a:ahLst/>
              <a:cxnLst/>
              <a:rect l="l" t="t" r="r" b="b"/>
              <a:pathLst>
                <a:path w="2243454" h="2180590">
                  <a:moveTo>
                    <a:pt x="2197608" y="45720"/>
                  </a:moveTo>
                  <a:lnTo>
                    <a:pt x="2186178" y="45720"/>
                  </a:lnTo>
                  <a:lnTo>
                    <a:pt x="2186178" y="57150"/>
                  </a:lnTo>
                  <a:lnTo>
                    <a:pt x="2186178" y="2123440"/>
                  </a:lnTo>
                  <a:lnTo>
                    <a:pt x="57150" y="2123440"/>
                  </a:lnTo>
                  <a:lnTo>
                    <a:pt x="57150" y="57150"/>
                  </a:lnTo>
                  <a:lnTo>
                    <a:pt x="2186178" y="57150"/>
                  </a:lnTo>
                  <a:lnTo>
                    <a:pt x="2186178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2123440"/>
                  </a:lnTo>
                  <a:lnTo>
                    <a:pt x="45720" y="2134870"/>
                  </a:lnTo>
                  <a:lnTo>
                    <a:pt x="2197608" y="2134870"/>
                  </a:lnTo>
                  <a:lnTo>
                    <a:pt x="2197608" y="2123694"/>
                  </a:lnTo>
                  <a:lnTo>
                    <a:pt x="2197608" y="2123440"/>
                  </a:lnTo>
                  <a:lnTo>
                    <a:pt x="2197608" y="57150"/>
                  </a:lnTo>
                  <a:lnTo>
                    <a:pt x="2197608" y="45720"/>
                  </a:lnTo>
                  <a:close/>
                </a:path>
                <a:path w="2243454" h="2180590">
                  <a:moveTo>
                    <a:pt x="2243328" y="0"/>
                  </a:moveTo>
                  <a:lnTo>
                    <a:pt x="2209038" y="0"/>
                  </a:lnTo>
                  <a:lnTo>
                    <a:pt x="2209038" y="34290"/>
                  </a:lnTo>
                  <a:lnTo>
                    <a:pt x="2209038" y="2146300"/>
                  </a:lnTo>
                  <a:lnTo>
                    <a:pt x="34290" y="2146300"/>
                  </a:lnTo>
                  <a:lnTo>
                    <a:pt x="34290" y="34290"/>
                  </a:lnTo>
                  <a:lnTo>
                    <a:pt x="2209038" y="34290"/>
                  </a:lnTo>
                  <a:lnTo>
                    <a:pt x="2209038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146300"/>
                  </a:lnTo>
                  <a:lnTo>
                    <a:pt x="0" y="2180590"/>
                  </a:lnTo>
                  <a:lnTo>
                    <a:pt x="2243328" y="2180590"/>
                  </a:lnTo>
                  <a:lnTo>
                    <a:pt x="2243328" y="2146554"/>
                  </a:lnTo>
                  <a:lnTo>
                    <a:pt x="2243328" y="2146300"/>
                  </a:lnTo>
                  <a:lnTo>
                    <a:pt x="2243328" y="34290"/>
                  </a:lnTo>
                  <a:lnTo>
                    <a:pt x="224332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102095" y="3631691"/>
              <a:ext cx="2132076" cy="20664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044946" y="3575049"/>
              <a:ext cx="2246630" cy="2180590"/>
            </a:xfrm>
            <a:custGeom>
              <a:avLst/>
              <a:gdLst/>
              <a:ahLst/>
              <a:cxnLst/>
              <a:rect l="l" t="t" r="r" b="b"/>
              <a:pathLst>
                <a:path w="2246629" h="2180590">
                  <a:moveTo>
                    <a:pt x="2200656" y="45720"/>
                  </a:moveTo>
                  <a:lnTo>
                    <a:pt x="45720" y="45720"/>
                  </a:lnTo>
                  <a:lnTo>
                    <a:pt x="45720" y="57150"/>
                  </a:lnTo>
                  <a:lnTo>
                    <a:pt x="45720" y="2123440"/>
                  </a:lnTo>
                  <a:lnTo>
                    <a:pt x="45720" y="2134870"/>
                  </a:lnTo>
                  <a:lnTo>
                    <a:pt x="2200656" y="2134870"/>
                  </a:lnTo>
                  <a:lnTo>
                    <a:pt x="2200656" y="2123440"/>
                  </a:lnTo>
                  <a:lnTo>
                    <a:pt x="57150" y="2123440"/>
                  </a:lnTo>
                  <a:lnTo>
                    <a:pt x="57150" y="57150"/>
                  </a:lnTo>
                  <a:lnTo>
                    <a:pt x="2189226" y="57150"/>
                  </a:lnTo>
                  <a:lnTo>
                    <a:pt x="2189226" y="2123186"/>
                  </a:lnTo>
                  <a:lnTo>
                    <a:pt x="2200656" y="2123186"/>
                  </a:lnTo>
                  <a:lnTo>
                    <a:pt x="2200656" y="57150"/>
                  </a:lnTo>
                  <a:lnTo>
                    <a:pt x="2200656" y="56642"/>
                  </a:lnTo>
                  <a:lnTo>
                    <a:pt x="2200656" y="45720"/>
                  </a:lnTo>
                  <a:close/>
                </a:path>
                <a:path w="2246629" h="2180590">
                  <a:moveTo>
                    <a:pt x="2246376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2146300"/>
                  </a:lnTo>
                  <a:lnTo>
                    <a:pt x="0" y="2180590"/>
                  </a:lnTo>
                  <a:lnTo>
                    <a:pt x="2246376" y="2180590"/>
                  </a:lnTo>
                  <a:lnTo>
                    <a:pt x="2246376" y="2146300"/>
                  </a:lnTo>
                  <a:lnTo>
                    <a:pt x="34290" y="2146300"/>
                  </a:lnTo>
                  <a:lnTo>
                    <a:pt x="34290" y="34290"/>
                  </a:lnTo>
                  <a:lnTo>
                    <a:pt x="2212086" y="34290"/>
                  </a:lnTo>
                  <a:lnTo>
                    <a:pt x="2212086" y="2146046"/>
                  </a:lnTo>
                  <a:lnTo>
                    <a:pt x="2246376" y="2146058"/>
                  </a:lnTo>
                  <a:lnTo>
                    <a:pt x="2246376" y="34290"/>
                  </a:lnTo>
                  <a:lnTo>
                    <a:pt x="2246376" y="33782"/>
                  </a:lnTo>
                  <a:lnTo>
                    <a:pt x="224637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39328" y="401835"/>
              <a:ext cx="8465343" cy="621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19299" y="3521964"/>
              <a:ext cx="1577340" cy="0"/>
            </a:xfrm>
            <a:custGeom>
              <a:avLst/>
              <a:gdLst/>
              <a:ahLst/>
              <a:cxnLst/>
              <a:rect l="l" t="t" r="r" b="b"/>
              <a:pathLst>
                <a:path w="1577339" h="0">
                  <a:moveTo>
                    <a:pt x="0" y="0"/>
                  </a:moveTo>
                  <a:lnTo>
                    <a:pt x="157733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142475" cy="6857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60603" y="489204"/>
              <a:ext cx="3073146" cy="60739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5676" y="609600"/>
              <a:ext cx="2664460" cy="5638800"/>
            </a:xfrm>
            <a:custGeom>
              <a:avLst/>
              <a:gdLst/>
              <a:ahLst/>
              <a:cxnLst/>
              <a:rect l="l" t="t" r="r" b="b"/>
              <a:pathLst>
                <a:path w="2664460" h="5638800">
                  <a:moveTo>
                    <a:pt x="0" y="5638800"/>
                  </a:moveTo>
                  <a:lnTo>
                    <a:pt x="2663952" y="5638800"/>
                  </a:lnTo>
                  <a:lnTo>
                    <a:pt x="2663952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47419" y="1894713"/>
            <a:ext cx="1649730" cy="1764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137160">
              <a:lnSpc>
                <a:spcPct val="100000"/>
              </a:lnSpc>
              <a:spcBef>
                <a:spcPts val="105"/>
              </a:spcBef>
            </a:pPr>
            <a:r>
              <a:rPr dirty="0" sz="3800" spc="-100">
                <a:solidFill>
                  <a:srgbClr val="252525"/>
                </a:solidFill>
              </a:rPr>
              <a:t>Kuwait  </a:t>
            </a:r>
            <a:r>
              <a:rPr dirty="0" sz="3800" spc="40">
                <a:solidFill>
                  <a:srgbClr val="252525"/>
                </a:solidFill>
              </a:rPr>
              <a:t>Na</a:t>
            </a:r>
            <a:r>
              <a:rPr dirty="0" sz="3800" spc="5">
                <a:solidFill>
                  <a:srgbClr val="252525"/>
                </a:solidFill>
              </a:rPr>
              <a:t>t</a:t>
            </a:r>
            <a:r>
              <a:rPr dirty="0" sz="3800" spc="-60">
                <a:solidFill>
                  <a:srgbClr val="252525"/>
                </a:solidFill>
              </a:rPr>
              <a:t>ion</a:t>
            </a:r>
            <a:r>
              <a:rPr dirty="0" sz="3800" spc="-60">
                <a:solidFill>
                  <a:srgbClr val="252525"/>
                </a:solidFill>
              </a:rPr>
              <a:t>a</a:t>
            </a:r>
            <a:r>
              <a:rPr dirty="0" sz="3800" spc="-175">
                <a:solidFill>
                  <a:srgbClr val="252525"/>
                </a:solidFill>
              </a:rPr>
              <a:t>l  </a:t>
            </a:r>
            <a:r>
              <a:rPr dirty="0" sz="3800" spc="-90">
                <a:solidFill>
                  <a:srgbClr val="252525"/>
                </a:solidFill>
              </a:rPr>
              <a:t>Museum</a:t>
            </a:r>
            <a:endParaRPr sz="3800"/>
          </a:p>
        </p:txBody>
      </p:sp>
      <p:grpSp>
        <p:nvGrpSpPr>
          <p:cNvPr id="16" name="object 16"/>
          <p:cNvGrpSpPr/>
          <p:nvPr/>
        </p:nvGrpSpPr>
        <p:grpSpPr>
          <a:xfrm>
            <a:off x="3596640" y="0"/>
            <a:ext cx="5547360" cy="6858000"/>
            <a:chOff x="3596640" y="0"/>
            <a:chExt cx="5547360" cy="6858000"/>
          </a:xfrm>
        </p:grpSpPr>
        <p:sp>
          <p:nvSpPr>
            <p:cNvPr id="17" name="object 17"/>
            <p:cNvSpPr/>
            <p:nvPr/>
          </p:nvSpPr>
          <p:spPr>
            <a:xfrm>
              <a:off x="3596640" y="0"/>
              <a:ext cx="5547360" cy="6858000"/>
            </a:xfrm>
            <a:custGeom>
              <a:avLst/>
              <a:gdLst/>
              <a:ahLst/>
              <a:cxnLst/>
              <a:rect l="l" t="t" r="r" b="b"/>
              <a:pathLst>
                <a:path w="5547359" h="6858000">
                  <a:moveTo>
                    <a:pt x="554736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547360" y="6858000"/>
                  </a:lnTo>
                  <a:lnTo>
                    <a:pt x="5547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076700" y="2106167"/>
              <a:ext cx="4573524" cy="259537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9197" y="871549"/>
            <a:ext cx="32518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30">
                <a:solidFill>
                  <a:srgbClr val="000000"/>
                </a:solidFill>
              </a:rPr>
              <a:t>Shuwaikh</a:t>
            </a:r>
            <a:r>
              <a:rPr dirty="0" sz="4000" spc="-65">
                <a:solidFill>
                  <a:srgbClr val="000000"/>
                </a:solidFill>
              </a:rPr>
              <a:t> </a:t>
            </a:r>
            <a:r>
              <a:rPr dirty="0" sz="4000" spc="-120">
                <a:solidFill>
                  <a:srgbClr val="000000"/>
                </a:solidFill>
              </a:rPr>
              <a:t>Beach</a:t>
            </a:r>
            <a:endParaRPr sz="4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43371" y="3521964"/>
              <a:ext cx="1487805" cy="0"/>
            </a:xfrm>
            <a:custGeom>
              <a:avLst/>
              <a:gdLst/>
              <a:ahLst/>
              <a:cxnLst/>
              <a:rect l="l" t="t" r="r" b="b"/>
              <a:pathLst>
                <a:path w="1487804" h="0">
                  <a:moveTo>
                    <a:pt x="0" y="0"/>
                  </a:moveTo>
                  <a:lnTo>
                    <a:pt x="1487677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288151" y="2185873"/>
            <a:ext cx="1774189" cy="1127125"/>
          </a:xfrm>
          <a:prstGeom prst="rect"/>
        </p:spPr>
        <p:txBody>
          <a:bodyPr wrap="square" lIns="0" tIns="78105" rIns="0" bIns="0" rtlCol="0" vert="horz">
            <a:spAutoFit/>
          </a:bodyPr>
          <a:lstStyle/>
          <a:p>
            <a:pPr marL="201295" marR="5080" indent="-189230">
              <a:lnSpc>
                <a:spcPts val="4110"/>
              </a:lnSpc>
              <a:spcBef>
                <a:spcPts val="615"/>
              </a:spcBef>
            </a:pPr>
            <a:r>
              <a:rPr dirty="0" sz="3800" spc="-15">
                <a:solidFill>
                  <a:srgbClr val="252525"/>
                </a:solidFill>
              </a:rPr>
              <a:t>House</a:t>
            </a:r>
            <a:r>
              <a:rPr dirty="0" sz="3800" spc="-95">
                <a:solidFill>
                  <a:srgbClr val="252525"/>
                </a:solidFill>
              </a:rPr>
              <a:t> </a:t>
            </a:r>
            <a:r>
              <a:rPr dirty="0" sz="3800" spc="-5">
                <a:solidFill>
                  <a:srgbClr val="252525"/>
                </a:solidFill>
              </a:rPr>
              <a:t>of  </a:t>
            </a:r>
            <a:r>
              <a:rPr dirty="0" sz="3800" spc="-55">
                <a:solidFill>
                  <a:srgbClr val="252525"/>
                </a:solidFill>
              </a:rPr>
              <a:t>Mirrors</a:t>
            </a:r>
            <a:endParaRPr sz="38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522845" cy="4761230"/>
            <a:chOff x="791337" y="1064260"/>
            <a:chExt cx="7522845" cy="47612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823460" cy="4704715"/>
            </a:xfrm>
            <a:custGeom>
              <a:avLst/>
              <a:gdLst/>
              <a:ahLst/>
              <a:cxnLst/>
              <a:rect l="l" t="t" r="r" b="b"/>
              <a:pathLst>
                <a:path w="4823460" h="4704715">
                  <a:moveTo>
                    <a:pt x="4823460" y="0"/>
                  </a:moveTo>
                  <a:lnTo>
                    <a:pt x="0" y="0"/>
                  </a:lnTo>
                  <a:lnTo>
                    <a:pt x="0" y="4704588"/>
                  </a:lnTo>
                  <a:lnTo>
                    <a:pt x="4823460" y="4704588"/>
                  </a:lnTo>
                  <a:lnTo>
                    <a:pt x="4823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880610" cy="4761230"/>
            </a:xfrm>
            <a:custGeom>
              <a:avLst/>
              <a:gdLst/>
              <a:ahLst/>
              <a:cxnLst/>
              <a:rect l="l" t="t" r="r" b="b"/>
              <a:pathLst>
                <a:path w="4880610" h="4761230">
                  <a:moveTo>
                    <a:pt x="4834890" y="45720"/>
                  </a:moveTo>
                  <a:lnTo>
                    <a:pt x="4823460" y="45720"/>
                  </a:lnTo>
                  <a:lnTo>
                    <a:pt x="4823460" y="57150"/>
                  </a:lnTo>
                  <a:lnTo>
                    <a:pt x="4823460" y="4704080"/>
                  </a:lnTo>
                  <a:lnTo>
                    <a:pt x="57150" y="4704080"/>
                  </a:lnTo>
                  <a:lnTo>
                    <a:pt x="57150" y="57150"/>
                  </a:lnTo>
                  <a:lnTo>
                    <a:pt x="4823460" y="57150"/>
                  </a:lnTo>
                  <a:lnTo>
                    <a:pt x="4823460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704080"/>
                  </a:lnTo>
                  <a:lnTo>
                    <a:pt x="45720" y="4715510"/>
                  </a:lnTo>
                  <a:lnTo>
                    <a:pt x="4834890" y="4715510"/>
                  </a:lnTo>
                  <a:lnTo>
                    <a:pt x="4834890" y="4704461"/>
                  </a:lnTo>
                  <a:lnTo>
                    <a:pt x="4834890" y="4704080"/>
                  </a:lnTo>
                  <a:lnTo>
                    <a:pt x="4834890" y="57150"/>
                  </a:lnTo>
                  <a:lnTo>
                    <a:pt x="4834890" y="57023"/>
                  </a:lnTo>
                  <a:lnTo>
                    <a:pt x="4834890" y="45720"/>
                  </a:lnTo>
                  <a:close/>
                </a:path>
                <a:path w="4880610" h="4761230">
                  <a:moveTo>
                    <a:pt x="4880610" y="0"/>
                  </a:moveTo>
                  <a:lnTo>
                    <a:pt x="4846320" y="0"/>
                  </a:lnTo>
                  <a:lnTo>
                    <a:pt x="4846320" y="34290"/>
                  </a:lnTo>
                  <a:lnTo>
                    <a:pt x="4846320" y="4726940"/>
                  </a:lnTo>
                  <a:lnTo>
                    <a:pt x="34290" y="4726940"/>
                  </a:lnTo>
                  <a:lnTo>
                    <a:pt x="34290" y="34290"/>
                  </a:lnTo>
                  <a:lnTo>
                    <a:pt x="4846320" y="34290"/>
                  </a:lnTo>
                  <a:lnTo>
                    <a:pt x="484632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726940"/>
                  </a:lnTo>
                  <a:lnTo>
                    <a:pt x="0" y="4761230"/>
                  </a:lnTo>
                  <a:lnTo>
                    <a:pt x="4880610" y="4761230"/>
                  </a:lnTo>
                  <a:lnTo>
                    <a:pt x="4880610" y="4727333"/>
                  </a:lnTo>
                  <a:lnTo>
                    <a:pt x="4880610" y="4726940"/>
                  </a:lnTo>
                  <a:lnTo>
                    <a:pt x="4880610" y="34290"/>
                  </a:lnTo>
                  <a:lnTo>
                    <a:pt x="4880610" y="34163"/>
                  </a:lnTo>
                  <a:lnTo>
                    <a:pt x="488061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44880" y="1254252"/>
              <a:ext cx="4573524" cy="43754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999988" y="3509772"/>
              <a:ext cx="2306320" cy="12700"/>
            </a:xfrm>
            <a:custGeom>
              <a:avLst/>
              <a:gdLst/>
              <a:ahLst/>
              <a:cxnLst/>
              <a:rect l="l" t="t" r="r" b="b"/>
              <a:pathLst>
                <a:path w="2306320" h="12700">
                  <a:moveTo>
                    <a:pt x="0" y="0"/>
                  </a:moveTo>
                  <a:lnTo>
                    <a:pt x="2306192" y="12318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39328" y="401835"/>
              <a:ext cx="8465343" cy="621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2019299" y="3521964"/>
              <a:ext cx="1577340" cy="0"/>
            </a:xfrm>
            <a:custGeom>
              <a:avLst/>
              <a:gdLst/>
              <a:ahLst/>
              <a:cxnLst/>
              <a:rect l="l" t="t" r="r" b="b"/>
              <a:pathLst>
                <a:path w="1577339" h="0">
                  <a:moveTo>
                    <a:pt x="0" y="0"/>
                  </a:moveTo>
                  <a:lnTo>
                    <a:pt x="157733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142475" cy="6857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60603" y="489204"/>
              <a:ext cx="3073146" cy="60739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5676" y="609600"/>
              <a:ext cx="2664460" cy="5638800"/>
            </a:xfrm>
            <a:custGeom>
              <a:avLst/>
              <a:gdLst/>
              <a:ahLst/>
              <a:cxnLst/>
              <a:rect l="l" t="t" r="r" b="b"/>
              <a:pathLst>
                <a:path w="2664460" h="5638800">
                  <a:moveTo>
                    <a:pt x="0" y="5638800"/>
                  </a:moveTo>
                  <a:lnTo>
                    <a:pt x="2663952" y="5638800"/>
                  </a:lnTo>
                  <a:lnTo>
                    <a:pt x="2663952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718819" y="2753944"/>
            <a:ext cx="2108200" cy="100266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3200" spc="-135">
                <a:solidFill>
                  <a:srgbClr val="252525"/>
                </a:solidFill>
                <a:latin typeface="Times New Roman"/>
                <a:cs typeface="Times New Roman"/>
              </a:rPr>
              <a:t>AL</a:t>
            </a:r>
            <a:endParaRPr sz="32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dirty="0" sz="3200" spc="-35">
                <a:solidFill>
                  <a:srgbClr val="252525"/>
                </a:solidFill>
                <a:latin typeface="Times New Roman"/>
                <a:cs typeface="Times New Roman"/>
              </a:rPr>
              <a:t>Hamra</a:t>
            </a:r>
            <a:r>
              <a:rPr dirty="0" sz="3200" spc="-240">
                <a:solidFill>
                  <a:srgbClr val="252525"/>
                </a:solidFill>
                <a:latin typeface="Times New Roman"/>
                <a:cs typeface="Times New Roman"/>
              </a:rPr>
              <a:t>T</a:t>
            </a:r>
            <a:r>
              <a:rPr dirty="0" sz="3200" spc="-10">
                <a:solidFill>
                  <a:srgbClr val="252525"/>
                </a:solidFill>
                <a:latin typeface="Times New Roman"/>
                <a:cs typeface="Times New Roman"/>
              </a:rPr>
              <a:t>o</a:t>
            </a:r>
            <a:r>
              <a:rPr dirty="0" sz="3200" spc="-220">
                <a:solidFill>
                  <a:srgbClr val="252525"/>
                </a:solidFill>
                <a:latin typeface="Times New Roman"/>
                <a:cs typeface="Times New Roman"/>
              </a:rPr>
              <a:t>w</a:t>
            </a:r>
            <a:r>
              <a:rPr dirty="0" sz="3200" spc="-45">
                <a:solidFill>
                  <a:srgbClr val="252525"/>
                </a:solidFill>
                <a:latin typeface="Times New Roman"/>
                <a:cs typeface="Times New Roman"/>
              </a:rPr>
              <a:t>er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596640" y="0"/>
            <a:ext cx="5547360" cy="6858000"/>
            <a:chOff x="3596640" y="0"/>
            <a:chExt cx="5547360" cy="6858000"/>
          </a:xfrm>
        </p:grpSpPr>
        <p:sp>
          <p:nvSpPr>
            <p:cNvPr id="17" name="object 17"/>
            <p:cNvSpPr/>
            <p:nvPr/>
          </p:nvSpPr>
          <p:spPr>
            <a:xfrm>
              <a:off x="3596640" y="0"/>
              <a:ext cx="5547360" cy="6858000"/>
            </a:xfrm>
            <a:custGeom>
              <a:avLst/>
              <a:gdLst/>
              <a:ahLst/>
              <a:cxnLst/>
              <a:rect l="l" t="t" r="r" b="b"/>
              <a:pathLst>
                <a:path w="5547359" h="6858000">
                  <a:moveTo>
                    <a:pt x="554736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547360" y="6858000"/>
                  </a:lnTo>
                  <a:lnTo>
                    <a:pt x="5547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393692" y="609600"/>
              <a:ext cx="3939540" cy="55885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58439" y="2376627"/>
            <a:ext cx="2992755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0"/>
              <a:t>Shopping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76088" y="2421635"/>
              <a:ext cx="2826385" cy="0"/>
            </a:xfrm>
            <a:custGeom>
              <a:avLst/>
              <a:gdLst/>
              <a:ahLst/>
              <a:cxnLst/>
              <a:rect l="l" t="t" r="r" b="b"/>
              <a:pathLst>
                <a:path w="2826384" h="0">
                  <a:moveTo>
                    <a:pt x="0" y="0"/>
                  </a:moveTo>
                  <a:lnTo>
                    <a:pt x="282638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065265" y="2663444"/>
            <a:ext cx="1725930" cy="1213485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 indent="443865">
              <a:lnSpc>
                <a:spcPts val="4430"/>
              </a:lnSpc>
              <a:spcBef>
                <a:spcPts val="660"/>
              </a:spcBef>
            </a:pPr>
            <a:r>
              <a:rPr dirty="0" sz="4100" spc="-5">
                <a:solidFill>
                  <a:srgbClr val="252525"/>
                </a:solidFill>
              </a:rPr>
              <a:t>The  </a:t>
            </a:r>
            <a:r>
              <a:rPr dirty="0" sz="4100" spc="-409">
                <a:solidFill>
                  <a:srgbClr val="252525"/>
                </a:solidFill>
              </a:rPr>
              <a:t>A</a:t>
            </a:r>
            <a:r>
              <a:rPr dirty="0" sz="4100" spc="-204">
                <a:solidFill>
                  <a:srgbClr val="252525"/>
                </a:solidFill>
              </a:rPr>
              <a:t>v</a:t>
            </a:r>
            <a:r>
              <a:rPr dirty="0" sz="4100" spc="-35">
                <a:solidFill>
                  <a:srgbClr val="252525"/>
                </a:solidFill>
              </a:rPr>
              <a:t>e</a:t>
            </a:r>
            <a:r>
              <a:rPr dirty="0" sz="4100" spc="-85">
                <a:solidFill>
                  <a:srgbClr val="252525"/>
                </a:solidFill>
              </a:rPr>
              <a:t>n</a:t>
            </a:r>
            <a:r>
              <a:rPr dirty="0" sz="4100" spc="-85">
                <a:solidFill>
                  <a:srgbClr val="252525"/>
                </a:solidFill>
              </a:rPr>
              <a:t>ues</a:t>
            </a:r>
            <a:endParaRPr sz="41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456430" cy="4514215"/>
            </a:xfrm>
            <a:custGeom>
              <a:avLst/>
              <a:gdLst/>
              <a:ahLst/>
              <a:cxnLst/>
              <a:rect l="l" t="t" r="r" b="b"/>
              <a:pathLst>
                <a:path w="4456430" h="4514215">
                  <a:moveTo>
                    <a:pt x="44561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4456176" y="451408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513580" cy="4570730"/>
            </a:xfrm>
            <a:custGeom>
              <a:avLst/>
              <a:gdLst/>
              <a:ahLst/>
              <a:cxnLst/>
              <a:rect l="l" t="t" r="r" b="b"/>
              <a:pathLst>
                <a:path w="4513580" h="4570730">
                  <a:moveTo>
                    <a:pt x="4467606" y="57023"/>
                  </a:moveTo>
                  <a:lnTo>
                    <a:pt x="4467593" y="45720"/>
                  </a:lnTo>
                  <a:lnTo>
                    <a:pt x="4456176" y="45720"/>
                  </a:lnTo>
                  <a:lnTo>
                    <a:pt x="4456176" y="57150"/>
                  </a:lnTo>
                  <a:lnTo>
                    <a:pt x="44561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4456176" y="57150"/>
                  </a:lnTo>
                  <a:lnTo>
                    <a:pt x="44561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4467593" y="4525010"/>
                  </a:lnTo>
                  <a:lnTo>
                    <a:pt x="4467593" y="4513973"/>
                  </a:lnTo>
                  <a:lnTo>
                    <a:pt x="4467606" y="57023"/>
                  </a:lnTo>
                  <a:close/>
                </a:path>
                <a:path w="4513580" h="4570730">
                  <a:moveTo>
                    <a:pt x="4513326" y="0"/>
                  </a:moveTo>
                  <a:lnTo>
                    <a:pt x="4479036" y="0"/>
                  </a:lnTo>
                  <a:lnTo>
                    <a:pt x="4479036" y="34290"/>
                  </a:lnTo>
                  <a:lnTo>
                    <a:pt x="44790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4479036" y="34290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4513326" y="4570730"/>
                  </a:lnTo>
                  <a:lnTo>
                    <a:pt x="4513326" y="4536833"/>
                  </a:lnTo>
                  <a:lnTo>
                    <a:pt x="4513326" y="4536440"/>
                  </a:lnTo>
                  <a:lnTo>
                    <a:pt x="4513326" y="34290"/>
                  </a:lnTo>
                  <a:lnTo>
                    <a:pt x="4513326" y="34163"/>
                  </a:lnTo>
                  <a:lnTo>
                    <a:pt x="45133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959352" cy="38587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0323" y="240030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 h="0">
                  <a:moveTo>
                    <a:pt x="0" y="0"/>
                  </a:moveTo>
                  <a:lnTo>
                    <a:pt x="253237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193163" y="2376627"/>
            <a:ext cx="5123180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0"/>
              <a:t>Souq </a:t>
            </a:r>
            <a:r>
              <a:rPr dirty="0" spc="-165"/>
              <a:t>Sharq</a:t>
            </a:r>
            <a:r>
              <a:rPr dirty="0" spc="70"/>
              <a:t> </a:t>
            </a:r>
            <a:r>
              <a:rPr dirty="0" spc="-305"/>
              <a:t>Mall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696082" y="2376627"/>
            <a:ext cx="4114800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300"/>
              <a:t>Al </a:t>
            </a:r>
            <a:r>
              <a:rPr dirty="0" spc="10"/>
              <a:t>Kout</a:t>
            </a:r>
            <a:r>
              <a:rPr dirty="0" spc="210"/>
              <a:t> </a:t>
            </a:r>
            <a:r>
              <a:rPr dirty="0" spc="-305"/>
              <a:t>Mall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46504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28950" y="2450668"/>
            <a:ext cx="309372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0"/>
              <a:t>Restaurants</a:t>
            </a:r>
            <a:endParaRPr sz="5400"/>
          </a:p>
        </p:txBody>
      </p:sp>
      <p:sp>
        <p:nvSpPr>
          <p:cNvPr id="13" name="object 13"/>
          <p:cNvSpPr/>
          <p:nvPr/>
        </p:nvSpPr>
        <p:spPr>
          <a:xfrm>
            <a:off x="2775204" y="3511296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479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5111750" cy="0"/>
            </a:xfrm>
            <a:custGeom>
              <a:avLst/>
              <a:gdLst/>
              <a:ahLst/>
              <a:cxnLst/>
              <a:rect l="l" t="t" r="r" b="b"/>
              <a:pathLst>
                <a:path w="5111750" h="0">
                  <a:moveTo>
                    <a:pt x="0" y="0"/>
                  </a:moveTo>
                  <a:lnTo>
                    <a:pt x="511175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56003" y="1392936"/>
              <a:ext cx="6029706" cy="431215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4896" y="3122676"/>
              <a:ext cx="35052" cy="6598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3145535"/>
              <a:ext cx="1859279" cy="6126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299959" y="3122676"/>
              <a:ext cx="35051" cy="6598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315200" y="3145535"/>
              <a:ext cx="1828800" cy="6126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865882" y="2450668"/>
            <a:ext cx="341884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10"/>
              <a:t>Introdu</a:t>
            </a:r>
            <a:r>
              <a:rPr dirty="0" sz="5400" spc="-10"/>
              <a:t>c</a:t>
            </a:r>
            <a:r>
              <a:rPr dirty="0" sz="5400" spc="-20"/>
              <a:t>tion</a:t>
            </a:r>
            <a:endParaRPr sz="5400"/>
          </a:p>
        </p:txBody>
      </p:sp>
      <p:sp>
        <p:nvSpPr>
          <p:cNvPr id="16" name="object 16"/>
          <p:cNvSpPr/>
          <p:nvPr/>
        </p:nvSpPr>
        <p:spPr>
          <a:xfrm>
            <a:off x="2019300" y="3521964"/>
            <a:ext cx="5111750" cy="0"/>
          </a:xfrm>
          <a:custGeom>
            <a:avLst/>
            <a:gdLst/>
            <a:ahLst/>
            <a:cxnLst/>
            <a:rect l="l" t="t" r="r" b="b"/>
            <a:pathLst>
              <a:path w="5111750" h="0">
                <a:moveTo>
                  <a:pt x="0" y="0"/>
                </a:moveTo>
                <a:lnTo>
                  <a:pt x="5111750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170">
                <a:solidFill>
                  <a:srgbClr val="252525"/>
                </a:solidFill>
                <a:latin typeface="Times New Roman"/>
                <a:cs typeface="Times New Roman"/>
              </a:rPr>
              <a:t>Babel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463040"/>
              <a:ext cx="3183636" cy="23865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467612"/>
              <a:ext cx="3169919" cy="23774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96215">
              <a:lnSpc>
                <a:spcPct val="100000"/>
              </a:lnSpc>
              <a:spcBef>
                <a:spcPts val="100"/>
              </a:spcBef>
            </a:pPr>
            <a:r>
              <a:rPr dirty="0" sz="5400" spc="-150">
                <a:solidFill>
                  <a:srgbClr val="252525"/>
                </a:solidFill>
                <a:latin typeface="Times New Roman"/>
                <a:cs typeface="Times New Roman"/>
              </a:rPr>
              <a:t>Cheesecake</a:t>
            </a:r>
            <a:r>
              <a:rPr dirty="0" sz="5400" spc="-1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95">
                <a:solidFill>
                  <a:srgbClr val="252525"/>
                </a:solidFill>
                <a:latin typeface="Times New Roman"/>
                <a:cs typeface="Times New Roman"/>
              </a:rPr>
              <a:t>Factory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744980"/>
              <a:ext cx="3183636" cy="18227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424940"/>
              <a:ext cx="3169919" cy="24627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2115">
              <a:lnSpc>
                <a:spcPct val="100000"/>
              </a:lnSpc>
              <a:spcBef>
                <a:spcPts val="100"/>
              </a:spcBef>
            </a:pPr>
            <a:r>
              <a:rPr dirty="0" sz="5400" spc="-60">
                <a:solidFill>
                  <a:srgbClr val="252525"/>
                </a:solidFill>
                <a:latin typeface="Times New Roman"/>
                <a:cs typeface="Times New Roman"/>
              </a:rPr>
              <a:t>Naranj</a:t>
            </a:r>
            <a:r>
              <a:rPr dirty="0" sz="5400" spc="-2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95">
                <a:solidFill>
                  <a:srgbClr val="252525"/>
                </a:solidFill>
                <a:latin typeface="Times New Roman"/>
                <a:cs typeface="Times New Roman"/>
              </a:rPr>
              <a:t>Restaurant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231263" y="2376627"/>
            <a:ext cx="5046345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40"/>
              <a:t>Burj</a:t>
            </a:r>
            <a:r>
              <a:rPr dirty="0" spc="-70"/>
              <a:t> </a:t>
            </a:r>
            <a:r>
              <a:rPr dirty="0" spc="-135"/>
              <a:t>Al-Hamam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243198" y="2376627"/>
            <a:ext cx="3023235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5"/>
              <a:t>Starbu</a:t>
            </a:r>
            <a:r>
              <a:rPr dirty="0" spc="-280"/>
              <a:t>c</a:t>
            </a:r>
            <a:r>
              <a:rPr dirty="0" spc="-175"/>
              <a:t>ks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5111750" cy="0"/>
            </a:xfrm>
            <a:custGeom>
              <a:avLst/>
              <a:gdLst/>
              <a:ahLst/>
              <a:cxnLst/>
              <a:rect l="l" t="t" r="r" b="b"/>
              <a:pathLst>
                <a:path w="5111750" h="0">
                  <a:moveTo>
                    <a:pt x="0" y="0"/>
                  </a:moveTo>
                  <a:lnTo>
                    <a:pt x="511175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67867" y="611123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6204"/>
              <a:ext cx="583691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89264" y="3156204"/>
              <a:ext cx="554735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803273" y="2425446"/>
            <a:ext cx="109410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285">
                <a:solidFill>
                  <a:srgbClr val="252525"/>
                </a:solidFill>
              </a:rPr>
              <a:t>R</a:t>
            </a:r>
            <a:r>
              <a:rPr dirty="0" sz="4200">
                <a:solidFill>
                  <a:srgbClr val="252525"/>
                </a:solidFill>
              </a:rPr>
              <a:t>u</a:t>
            </a:r>
            <a:r>
              <a:rPr dirty="0" sz="4200" spc="-60">
                <a:solidFill>
                  <a:srgbClr val="252525"/>
                </a:solidFill>
              </a:rPr>
              <a:t>b</a:t>
            </a:r>
            <a:r>
              <a:rPr dirty="0" sz="4200" spc="-355">
                <a:solidFill>
                  <a:srgbClr val="252525"/>
                </a:solidFill>
              </a:rPr>
              <a:t>y</a:t>
            </a:r>
            <a:endParaRPr sz="4200"/>
          </a:p>
        </p:txBody>
      </p:sp>
      <p:sp>
        <p:nvSpPr>
          <p:cNvPr id="13" name="object 13"/>
          <p:cNvSpPr txBox="1"/>
          <p:nvPr/>
        </p:nvSpPr>
        <p:spPr>
          <a:xfrm>
            <a:off x="1429892" y="3065221"/>
            <a:ext cx="170688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170">
                <a:solidFill>
                  <a:srgbClr val="252525"/>
                </a:solidFill>
                <a:latin typeface="Times New Roman"/>
                <a:cs typeface="Times New Roman"/>
              </a:rPr>
              <a:t>T</a:t>
            </a:r>
            <a:r>
              <a:rPr dirty="0" sz="4200" spc="-85">
                <a:solidFill>
                  <a:srgbClr val="252525"/>
                </a:solidFill>
                <a:latin typeface="Times New Roman"/>
                <a:cs typeface="Times New Roman"/>
              </a:rPr>
              <a:t>uesd</a:t>
            </a:r>
            <a:r>
              <a:rPr dirty="0" sz="4200" spc="-155">
                <a:solidFill>
                  <a:srgbClr val="252525"/>
                </a:solidFill>
                <a:latin typeface="Times New Roman"/>
                <a:cs typeface="Times New Roman"/>
              </a:rPr>
              <a:t>a</a:t>
            </a:r>
            <a:r>
              <a:rPr dirty="0" sz="4200" spc="-350">
                <a:solidFill>
                  <a:srgbClr val="252525"/>
                </a:solidFill>
                <a:latin typeface="Times New Roman"/>
                <a:cs typeface="Times New Roman"/>
              </a:rPr>
              <a:t>y</a:t>
            </a:r>
            <a:endParaRPr sz="42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07358" y="1939289"/>
            <a:ext cx="4215765" cy="2979420"/>
            <a:chOff x="4007358" y="1939289"/>
            <a:chExt cx="4215765" cy="2979420"/>
          </a:xfrm>
        </p:grpSpPr>
        <p:sp>
          <p:nvSpPr>
            <p:cNvPr id="15" name="object 15"/>
            <p:cNvSpPr/>
            <p:nvPr/>
          </p:nvSpPr>
          <p:spPr>
            <a:xfrm>
              <a:off x="4064508" y="1996439"/>
              <a:ext cx="4101084" cy="28651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07358" y="1939289"/>
              <a:ext cx="4215765" cy="2979420"/>
            </a:xfrm>
            <a:custGeom>
              <a:avLst/>
              <a:gdLst/>
              <a:ahLst/>
              <a:cxnLst/>
              <a:rect l="l" t="t" r="r" b="b"/>
              <a:pathLst>
                <a:path w="4215765" h="2979420">
                  <a:moveTo>
                    <a:pt x="4169664" y="45720"/>
                  </a:moveTo>
                  <a:lnTo>
                    <a:pt x="4158234" y="45720"/>
                  </a:lnTo>
                  <a:lnTo>
                    <a:pt x="4158234" y="57150"/>
                  </a:lnTo>
                  <a:lnTo>
                    <a:pt x="4158234" y="2922270"/>
                  </a:lnTo>
                  <a:lnTo>
                    <a:pt x="57150" y="2922270"/>
                  </a:lnTo>
                  <a:lnTo>
                    <a:pt x="57150" y="57150"/>
                  </a:lnTo>
                  <a:lnTo>
                    <a:pt x="4158234" y="57150"/>
                  </a:lnTo>
                  <a:lnTo>
                    <a:pt x="415823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2922270"/>
                  </a:lnTo>
                  <a:lnTo>
                    <a:pt x="45720" y="2933700"/>
                  </a:lnTo>
                  <a:lnTo>
                    <a:pt x="4169664" y="2933700"/>
                  </a:lnTo>
                  <a:lnTo>
                    <a:pt x="4169664" y="2922270"/>
                  </a:lnTo>
                  <a:lnTo>
                    <a:pt x="4169664" y="57150"/>
                  </a:lnTo>
                  <a:lnTo>
                    <a:pt x="4169664" y="45720"/>
                  </a:lnTo>
                  <a:close/>
                </a:path>
                <a:path w="4215765" h="2979420">
                  <a:moveTo>
                    <a:pt x="4215384" y="0"/>
                  </a:moveTo>
                  <a:lnTo>
                    <a:pt x="4181094" y="0"/>
                  </a:lnTo>
                  <a:lnTo>
                    <a:pt x="4181094" y="34290"/>
                  </a:lnTo>
                  <a:lnTo>
                    <a:pt x="4181094" y="2945130"/>
                  </a:lnTo>
                  <a:lnTo>
                    <a:pt x="34290" y="2945130"/>
                  </a:lnTo>
                  <a:lnTo>
                    <a:pt x="34290" y="34290"/>
                  </a:lnTo>
                  <a:lnTo>
                    <a:pt x="4181094" y="34290"/>
                  </a:lnTo>
                  <a:lnTo>
                    <a:pt x="418109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2945130"/>
                  </a:lnTo>
                  <a:lnTo>
                    <a:pt x="0" y="2979420"/>
                  </a:lnTo>
                  <a:lnTo>
                    <a:pt x="4215384" y="2979420"/>
                  </a:lnTo>
                  <a:lnTo>
                    <a:pt x="4215384" y="2945130"/>
                  </a:lnTo>
                  <a:lnTo>
                    <a:pt x="4215384" y="34290"/>
                  </a:lnTo>
                  <a:lnTo>
                    <a:pt x="42153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01835"/>
            <a:ext cx="9144000" cy="6215380"/>
            <a:chOff x="0" y="401835"/>
            <a:chExt cx="9144000" cy="6215380"/>
          </a:xfrm>
        </p:grpSpPr>
        <p:sp>
          <p:nvSpPr>
            <p:cNvPr id="3" name="object 3"/>
            <p:cNvSpPr/>
            <p:nvPr/>
          </p:nvSpPr>
          <p:spPr>
            <a:xfrm>
              <a:off x="339328" y="401835"/>
              <a:ext cx="8465343" cy="621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3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36676" y="1534668"/>
              <a:ext cx="2468879" cy="12405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052322" y="3429762"/>
              <a:ext cx="1977389" cy="0"/>
            </a:xfrm>
            <a:custGeom>
              <a:avLst/>
              <a:gdLst/>
              <a:ahLst/>
              <a:cxnLst/>
              <a:rect l="l" t="t" r="r" b="b"/>
              <a:pathLst>
                <a:path w="1977389" h="0">
                  <a:moveTo>
                    <a:pt x="0" y="0"/>
                  </a:moveTo>
                  <a:lnTo>
                    <a:pt x="1977389" y="0"/>
                  </a:lnTo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847343" y="3931919"/>
              <a:ext cx="2458211" cy="15361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492245" y="1575054"/>
              <a:ext cx="0" cy="3710304"/>
            </a:xfrm>
            <a:custGeom>
              <a:avLst/>
              <a:gdLst/>
              <a:ahLst/>
              <a:cxnLst/>
              <a:rect l="l" t="t" r="r" b="b"/>
              <a:pathLst>
                <a:path w="0" h="3710304">
                  <a:moveTo>
                    <a:pt x="0" y="0"/>
                  </a:moveTo>
                  <a:lnTo>
                    <a:pt x="0" y="3710178"/>
                  </a:lnTo>
                </a:path>
              </a:pathLst>
            </a:custGeom>
            <a:ln w="190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3665219" y="1691640"/>
              <a:ext cx="4637532" cy="34686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76088" y="2421635"/>
              <a:ext cx="2826385" cy="0"/>
            </a:xfrm>
            <a:custGeom>
              <a:avLst/>
              <a:gdLst/>
              <a:ahLst/>
              <a:cxnLst/>
              <a:rect l="l" t="t" r="r" b="b"/>
              <a:pathLst>
                <a:path w="2826384" h="0">
                  <a:moveTo>
                    <a:pt x="0" y="0"/>
                  </a:moveTo>
                  <a:lnTo>
                    <a:pt x="282638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861684" y="2731770"/>
            <a:ext cx="2229485" cy="65087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100" spc="-75">
                <a:solidFill>
                  <a:srgbClr val="252525"/>
                </a:solidFill>
              </a:rPr>
              <a:t>Applebee's</a:t>
            </a:r>
            <a:endParaRPr sz="41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456430" cy="4514215"/>
            </a:xfrm>
            <a:custGeom>
              <a:avLst/>
              <a:gdLst/>
              <a:ahLst/>
              <a:cxnLst/>
              <a:rect l="l" t="t" r="r" b="b"/>
              <a:pathLst>
                <a:path w="4456430" h="4514215">
                  <a:moveTo>
                    <a:pt x="44561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4456176" y="451408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513580" cy="4570730"/>
            </a:xfrm>
            <a:custGeom>
              <a:avLst/>
              <a:gdLst/>
              <a:ahLst/>
              <a:cxnLst/>
              <a:rect l="l" t="t" r="r" b="b"/>
              <a:pathLst>
                <a:path w="4513580" h="4570730">
                  <a:moveTo>
                    <a:pt x="4467606" y="57023"/>
                  </a:moveTo>
                  <a:lnTo>
                    <a:pt x="4467593" y="45720"/>
                  </a:lnTo>
                  <a:lnTo>
                    <a:pt x="4456176" y="45720"/>
                  </a:lnTo>
                  <a:lnTo>
                    <a:pt x="4456176" y="57150"/>
                  </a:lnTo>
                  <a:lnTo>
                    <a:pt x="44561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4456176" y="57150"/>
                  </a:lnTo>
                  <a:lnTo>
                    <a:pt x="44561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4467593" y="4525010"/>
                  </a:lnTo>
                  <a:lnTo>
                    <a:pt x="4467593" y="4513973"/>
                  </a:lnTo>
                  <a:lnTo>
                    <a:pt x="4467606" y="57023"/>
                  </a:lnTo>
                  <a:close/>
                </a:path>
                <a:path w="4513580" h="4570730">
                  <a:moveTo>
                    <a:pt x="4513326" y="0"/>
                  </a:moveTo>
                  <a:lnTo>
                    <a:pt x="4479036" y="0"/>
                  </a:lnTo>
                  <a:lnTo>
                    <a:pt x="4479036" y="34290"/>
                  </a:lnTo>
                  <a:lnTo>
                    <a:pt x="44790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4479036" y="34290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4513326" y="4570730"/>
                  </a:lnTo>
                  <a:lnTo>
                    <a:pt x="4513326" y="4536833"/>
                  </a:lnTo>
                  <a:lnTo>
                    <a:pt x="4513326" y="4536440"/>
                  </a:lnTo>
                  <a:lnTo>
                    <a:pt x="4513326" y="34290"/>
                  </a:lnTo>
                  <a:lnTo>
                    <a:pt x="4513326" y="34163"/>
                  </a:lnTo>
                  <a:lnTo>
                    <a:pt x="45133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959352" cy="38587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0323" y="240030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 h="0">
                  <a:moveTo>
                    <a:pt x="0" y="0"/>
                  </a:moveTo>
                  <a:lnTo>
                    <a:pt x="253237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404742" y="2376627"/>
            <a:ext cx="2699385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65"/>
              <a:t>Hardee</a:t>
            </a:r>
            <a:r>
              <a:rPr dirty="0" spc="-1190"/>
              <a:t>’</a:t>
            </a:r>
            <a:r>
              <a:rPr dirty="0" spc="-155"/>
              <a:t>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52188" y="3521964"/>
              <a:ext cx="2579370" cy="0"/>
            </a:xfrm>
            <a:custGeom>
              <a:avLst/>
              <a:gdLst/>
              <a:ahLst/>
              <a:cxnLst/>
              <a:rect l="l" t="t" r="r" b="b"/>
              <a:pathLst>
                <a:path w="2579370" h="0">
                  <a:moveTo>
                    <a:pt x="0" y="0"/>
                  </a:moveTo>
                  <a:lnTo>
                    <a:pt x="2578862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67867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83691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89264" y="3153155"/>
              <a:ext cx="554735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134483" y="2548204"/>
            <a:ext cx="297053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5">
                <a:solidFill>
                  <a:srgbClr val="252525"/>
                </a:solidFill>
              </a:rPr>
              <a:t>Burger</a:t>
            </a:r>
            <a:r>
              <a:rPr dirty="0" sz="4800" spc="-65">
                <a:solidFill>
                  <a:srgbClr val="252525"/>
                </a:solidFill>
              </a:rPr>
              <a:t> </a:t>
            </a:r>
            <a:r>
              <a:rPr dirty="0" sz="4800" spc="-90">
                <a:solidFill>
                  <a:srgbClr val="252525"/>
                </a:solidFill>
              </a:rPr>
              <a:t>King</a:t>
            </a:r>
            <a:endParaRPr sz="48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514590" cy="4570730"/>
            <a:chOff x="791337" y="1064260"/>
            <a:chExt cx="7514590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3732529" cy="4514215"/>
            </a:xfrm>
            <a:custGeom>
              <a:avLst/>
              <a:gdLst/>
              <a:ahLst/>
              <a:cxnLst/>
              <a:rect l="l" t="t" r="r" b="b"/>
              <a:pathLst>
                <a:path w="3732529" h="4514215">
                  <a:moveTo>
                    <a:pt x="37322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3732276" y="4514088"/>
                  </a:lnTo>
                  <a:lnTo>
                    <a:pt x="3732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3789679" cy="4570730"/>
            </a:xfrm>
            <a:custGeom>
              <a:avLst/>
              <a:gdLst/>
              <a:ahLst/>
              <a:cxnLst/>
              <a:rect l="l" t="t" r="r" b="b"/>
              <a:pathLst>
                <a:path w="3789679" h="4570730">
                  <a:moveTo>
                    <a:pt x="3743706" y="57023"/>
                  </a:moveTo>
                  <a:lnTo>
                    <a:pt x="3743693" y="45720"/>
                  </a:lnTo>
                  <a:lnTo>
                    <a:pt x="3732276" y="45720"/>
                  </a:lnTo>
                  <a:lnTo>
                    <a:pt x="3732276" y="57150"/>
                  </a:lnTo>
                  <a:lnTo>
                    <a:pt x="37322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3732276" y="57150"/>
                  </a:lnTo>
                  <a:lnTo>
                    <a:pt x="37322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3743693" y="4525010"/>
                  </a:lnTo>
                  <a:lnTo>
                    <a:pt x="3743693" y="4513973"/>
                  </a:lnTo>
                  <a:lnTo>
                    <a:pt x="3743706" y="57023"/>
                  </a:lnTo>
                  <a:close/>
                </a:path>
                <a:path w="3789679" h="4570730">
                  <a:moveTo>
                    <a:pt x="3789426" y="0"/>
                  </a:moveTo>
                  <a:lnTo>
                    <a:pt x="3755136" y="0"/>
                  </a:lnTo>
                  <a:lnTo>
                    <a:pt x="3755136" y="34290"/>
                  </a:lnTo>
                  <a:lnTo>
                    <a:pt x="37551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3755136" y="34290"/>
                  </a:lnTo>
                  <a:lnTo>
                    <a:pt x="37551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3789426" y="4570730"/>
                  </a:lnTo>
                  <a:lnTo>
                    <a:pt x="3789426" y="4536833"/>
                  </a:lnTo>
                  <a:lnTo>
                    <a:pt x="3789426" y="4536440"/>
                  </a:lnTo>
                  <a:lnTo>
                    <a:pt x="3789426" y="34290"/>
                  </a:lnTo>
                  <a:lnTo>
                    <a:pt x="3789426" y="34163"/>
                  </a:lnTo>
                  <a:lnTo>
                    <a:pt x="37894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261233" cy="38587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914900" y="3521964"/>
              <a:ext cx="3390900" cy="0"/>
            </a:xfrm>
            <a:custGeom>
              <a:avLst/>
              <a:gdLst/>
              <a:ahLst/>
              <a:cxnLst/>
              <a:rect l="l" t="t" r="r" b="b"/>
              <a:pathLst>
                <a:path w="3390900" h="0">
                  <a:moveTo>
                    <a:pt x="0" y="0"/>
                  </a:moveTo>
                  <a:lnTo>
                    <a:pt x="339051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892679" y="2376627"/>
            <a:ext cx="3717925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60"/>
              <a:t>Kuwait</a:t>
            </a:r>
            <a:r>
              <a:rPr dirty="0" spc="-80"/>
              <a:t> </a:t>
            </a:r>
            <a:r>
              <a:rPr dirty="0" spc="-245"/>
              <a:t>City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6614" y="4523943"/>
            <a:ext cx="135572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5">
                <a:solidFill>
                  <a:srgbClr val="252525"/>
                </a:solidFill>
                <a:latin typeface="Times New Roman"/>
                <a:cs typeface="Times New Roman"/>
              </a:rPr>
              <a:t>KFC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91337" y="1064260"/>
            <a:ext cx="7557134" cy="4445635"/>
            <a:chOff x="791337" y="1064260"/>
            <a:chExt cx="7557134" cy="4445635"/>
          </a:xfrm>
        </p:grpSpPr>
        <p:sp>
          <p:nvSpPr>
            <p:cNvPr id="4" name="object 4"/>
            <p:cNvSpPr/>
            <p:nvPr/>
          </p:nvSpPr>
          <p:spPr>
            <a:xfrm>
              <a:off x="819912" y="1092708"/>
              <a:ext cx="7499984" cy="3127375"/>
            </a:xfrm>
            <a:custGeom>
              <a:avLst/>
              <a:gdLst/>
              <a:ahLst/>
              <a:cxnLst/>
              <a:rect l="l" t="t" r="r" b="b"/>
              <a:pathLst>
                <a:path w="7499984" h="3127375">
                  <a:moveTo>
                    <a:pt x="749960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7499604" y="3127248"/>
                  </a:lnTo>
                  <a:lnTo>
                    <a:pt x="7499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91337" y="1064259"/>
              <a:ext cx="7557134" cy="3183890"/>
            </a:xfrm>
            <a:custGeom>
              <a:avLst/>
              <a:gdLst/>
              <a:ahLst/>
              <a:cxnLst/>
              <a:rect l="l" t="t" r="r" b="b"/>
              <a:pathLst>
                <a:path w="7557134" h="3183890">
                  <a:moveTo>
                    <a:pt x="7511034" y="45720"/>
                  </a:moveTo>
                  <a:lnTo>
                    <a:pt x="7499604" y="45720"/>
                  </a:lnTo>
                  <a:lnTo>
                    <a:pt x="7499604" y="57150"/>
                  </a:lnTo>
                  <a:lnTo>
                    <a:pt x="749960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7499604" y="57150"/>
                  </a:lnTo>
                  <a:lnTo>
                    <a:pt x="749960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7511034" y="3138170"/>
                  </a:lnTo>
                  <a:lnTo>
                    <a:pt x="7511034" y="3127121"/>
                  </a:lnTo>
                  <a:lnTo>
                    <a:pt x="7511034" y="3126740"/>
                  </a:lnTo>
                  <a:lnTo>
                    <a:pt x="7511034" y="57150"/>
                  </a:lnTo>
                  <a:lnTo>
                    <a:pt x="7511034" y="57023"/>
                  </a:lnTo>
                  <a:lnTo>
                    <a:pt x="7511034" y="45720"/>
                  </a:lnTo>
                  <a:close/>
                </a:path>
                <a:path w="7557134" h="3183890">
                  <a:moveTo>
                    <a:pt x="7556754" y="34163"/>
                  </a:moveTo>
                  <a:lnTo>
                    <a:pt x="7556741" y="0"/>
                  </a:lnTo>
                  <a:lnTo>
                    <a:pt x="7522464" y="0"/>
                  </a:lnTo>
                  <a:lnTo>
                    <a:pt x="7522464" y="34290"/>
                  </a:lnTo>
                  <a:lnTo>
                    <a:pt x="752246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7522464" y="34290"/>
                  </a:lnTo>
                  <a:lnTo>
                    <a:pt x="752246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7556741" y="3183890"/>
                  </a:lnTo>
                  <a:lnTo>
                    <a:pt x="7556741" y="3149981"/>
                  </a:lnTo>
                  <a:lnTo>
                    <a:pt x="7556754" y="34163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633728" y="1409700"/>
              <a:ext cx="5881116" cy="24566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73836" y="5501639"/>
              <a:ext cx="7202805" cy="0"/>
            </a:xfrm>
            <a:custGeom>
              <a:avLst/>
              <a:gdLst/>
              <a:ahLst/>
              <a:cxnLst/>
              <a:rect l="l" t="t" r="r" b="b"/>
              <a:pathLst>
                <a:path w="7202805" h="0">
                  <a:moveTo>
                    <a:pt x="0" y="0"/>
                  </a:moveTo>
                  <a:lnTo>
                    <a:pt x="720280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167254" y="1416811"/>
            <a:ext cx="5172710" cy="19462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43610" marR="5080" indent="-931544">
              <a:lnSpc>
                <a:spcPct val="100000"/>
              </a:lnSpc>
              <a:spcBef>
                <a:spcPts val="100"/>
              </a:spcBef>
            </a:pPr>
            <a:r>
              <a:rPr dirty="0" spc="-270"/>
              <a:t>Mais </a:t>
            </a:r>
            <a:r>
              <a:rPr dirty="0" spc="-300"/>
              <a:t>Al </a:t>
            </a:r>
            <a:r>
              <a:rPr dirty="0" spc="-30"/>
              <a:t>Ghanim  </a:t>
            </a:r>
            <a:r>
              <a:rPr dirty="0" spc="-110"/>
              <a:t>Restaurant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86280" y="2824988"/>
            <a:ext cx="158940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75">
                <a:solidFill>
                  <a:srgbClr val="252525"/>
                </a:solidFill>
              </a:rPr>
              <a:t>Pizza </a:t>
            </a:r>
            <a:r>
              <a:rPr dirty="0" sz="3200" spc="40">
                <a:solidFill>
                  <a:srgbClr val="252525"/>
                </a:solidFill>
              </a:rPr>
              <a:t>Hut</a:t>
            </a:r>
            <a:endParaRPr sz="3200"/>
          </a:p>
        </p:txBody>
      </p:sp>
      <p:grpSp>
        <p:nvGrpSpPr>
          <p:cNvPr id="13" name="object 13"/>
          <p:cNvGrpSpPr/>
          <p:nvPr/>
        </p:nvGrpSpPr>
        <p:grpSpPr>
          <a:xfrm>
            <a:off x="972311" y="1762760"/>
            <a:ext cx="7250430" cy="3332479"/>
            <a:chOff x="972311" y="1762760"/>
            <a:chExt cx="7250430" cy="3332479"/>
          </a:xfrm>
        </p:grpSpPr>
        <p:sp>
          <p:nvSpPr>
            <p:cNvPr id="14" name="object 14"/>
            <p:cNvSpPr/>
            <p:nvPr/>
          </p:nvSpPr>
          <p:spPr>
            <a:xfrm>
              <a:off x="972311" y="2400300"/>
              <a:ext cx="2745105" cy="0"/>
            </a:xfrm>
            <a:custGeom>
              <a:avLst/>
              <a:gdLst/>
              <a:ahLst/>
              <a:cxnLst/>
              <a:rect l="l" t="t" r="r" b="b"/>
              <a:pathLst>
                <a:path w="2745104" h="0">
                  <a:moveTo>
                    <a:pt x="0" y="0"/>
                  </a:moveTo>
                  <a:lnTo>
                    <a:pt x="274510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064507" y="1819656"/>
              <a:ext cx="4101084" cy="32186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07358" y="1762759"/>
              <a:ext cx="4215765" cy="3332479"/>
            </a:xfrm>
            <a:custGeom>
              <a:avLst/>
              <a:gdLst/>
              <a:ahLst/>
              <a:cxnLst/>
              <a:rect l="l" t="t" r="r" b="b"/>
              <a:pathLst>
                <a:path w="4215765" h="3332479">
                  <a:moveTo>
                    <a:pt x="4169664" y="45720"/>
                  </a:moveTo>
                  <a:lnTo>
                    <a:pt x="4158234" y="45720"/>
                  </a:lnTo>
                  <a:lnTo>
                    <a:pt x="4158234" y="57150"/>
                  </a:lnTo>
                  <a:lnTo>
                    <a:pt x="4158234" y="3275330"/>
                  </a:lnTo>
                  <a:lnTo>
                    <a:pt x="57150" y="3275330"/>
                  </a:lnTo>
                  <a:lnTo>
                    <a:pt x="57150" y="57150"/>
                  </a:lnTo>
                  <a:lnTo>
                    <a:pt x="4158234" y="57150"/>
                  </a:lnTo>
                  <a:lnTo>
                    <a:pt x="415823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275330"/>
                  </a:lnTo>
                  <a:lnTo>
                    <a:pt x="45720" y="3286760"/>
                  </a:lnTo>
                  <a:lnTo>
                    <a:pt x="4169664" y="3286760"/>
                  </a:lnTo>
                  <a:lnTo>
                    <a:pt x="4169664" y="3275584"/>
                  </a:lnTo>
                  <a:lnTo>
                    <a:pt x="4169664" y="3275330"/>
                  </a:lnTo>
                  <a:lnTo>
                    <a:pt x="4169664" y="57150"/>
                  </a:lnTo>
                  <a:lnTo>
                    <a:pt x="4169664" y="56896"/>
                  </a:lnTo>
                  <a:lnTo>
                    <a:pt x="4169664" y="45720"/>
                  </a:lnTo>
                  <a:close/>
                </a:path>
                <a:path w="4215765" h="3332479">
                  <a:moveTo>
                    <a:pt x="4215384" y="0"/>
                  </a:moveTo>
                  <a:lnTo>
                    <a:pt x="4181094" y="0"/>
                  </a:lnTo>
                  <a:lnTo>
                    <a:pt x="4181094" y="34290"/>
                  </a:lnTo>
                  <a:lnTo>
                    <a:pt x="4181094" y="3298190"/>
                  </a:lnTo>
                  <a:lnTo>
                    <a:pt x="34290" y="3298190"/>
                  </a:lnTo>
                  <a:lnTo>
                    <a:pt x="34290" y="34290"/>
                  </a:lnTo>
                  <a:lnTo>
                    <a:pt x="4181094" y="34290"/>
                  </a:lnTo>
                  <a:lnTo>
                    <a:pt x="418109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298190"/>
                  </a:lnTo>
                  <a:lnTo>
                    <a:pt x="0" y="3332480"/>
                  </a:lnTo>
                  <a:lnTo>
                    <a:pt x="4215384" y="3332480"/>
                  </a:lnTo>
                  <a:lnTo>
                    <a:pt x="4215384" y="3298444"/>
                  </a:lnTo>
                  <a:lnTo>
                    <a:pt x="4215384" y="3298190"/>
                  </a:lnTo>
                  <a:lnTo>
                    <a:pt x="4215384" y="34290"/>
                  </a:lnTo>
                  <a:lnTo>
                    <a:pt x="4215384" y="34036"/>
                  </a:lnTo>
                  <a:lnTo>
                    <a:pt x="42153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5111750" cy="0"/>
            </a:xfrm>
            <a:custGeom>
              <a:avLst/>
              <a:gdLst/>
              <a:ahLst/>
              <a:cxnLst/>
              <a:rect l="l" t="t" r="r" b="b"/>
              <a:pathLst>
                <a:path w="5111750" h="0">
                  <a:moveTo>
                    <a:pt x="0" y="0"/>
                  </a:moveTo>
                  <a:lnTo>
                    <a:pt x="511175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56003" y="1392936"/>
              <a:ext cx="6029706" cy="431215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4896" y="3122676"/>
              <a:ext cx="35052" cy="6598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3145535"/>
              <a:ext cx="1859279" cy="6126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299959" y="3122676"/>
              <a:ext cx="35051" cy="6598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315200" y="3145535"/>
              <a:ext cx="1828800" cy="6126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210180" y="2450668"/>
            <a:ext cx="4723130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55"/>
              <a:t>Kuwaiti</a:t>
            </a:r>
            <a:r>
              <a:rPr dirty="0" sz="5400" spc="-45"/>
              <a:t> </a:t>
            </a:r>
            <a:r>
              <a:rPr dirty="0" sz="5400" spc="-95"/>
              <a:t>Tradition</a:t>
            </a:r>
            <a:endParaRPr sz="5400"/>
          </a:p>
        </p:txBody>
      </p:sp>
      <p:sp>
        <p:nvSpPr>
          <p:cNvPr id="16" name="object 16"/>
          <p:cNvSpPr/>
          <p:nvPr/>
        </p:nvSpPr>
        <p:spPr>
          <a:xfrm>
            <a:off x="2019300" y="3521964"/>
            <a:ext cx="5111750" cy="0"/>
          </a:xfrm>
          <a:custGeom>
            <a:avLst/>
            <a:gdLst/>
            <a:ahLst/>
            <a:cxnLst/>
            <a:rect l="l" t="t" r="r" b="b"/>
            <a:pathLst>
              <a:path w="5111750" h="0">
                <a:moveTo>
                  <a:pt x="0" y="0"/>
                </a:moveTo>
                <a:lnTo>
                  <a:pt x="5111750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15385" y="1131824"/>
            <a:ext cx="271780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25">
                <a:solidFill>
                  <a:srgbClr val="252525"/>
                </a:solidFill>
              </a:rPr>
              <a:t>Pearl</a:t>
            </a:r>
            <a:r>
              <a:rPr dirty="0" sz="4400" spc="-60">
                <a:solidFill>
                  <a:srgbClr val="252525"/>
                </a:solidFill>
              </a:rPr>
              <a:t> </a:t>
            </a:r>
            <a:r>
              <a:rPr dirty="0" sz="4400" spc="-100">
                <a:solidFill>
                  <a:srgbClr val="252525"/>
                </a:solidFill>
              </a:rPr>
              <a:t>Diving</a:t>
            </a:r>
            <a:endParaRPr sz="4400"/>
          </a:p>
        </p:txBody>
      </p:sp>
      <p:grpSp>
        <p:nvGrpSpPr>
          <p:cNvPr id="13" name="object 13"/>
          <p:cNvGrpSpPr/>
          <p:nvPr/>
        </p:nvGrpSpPr>
        <p:grpSpPr>
          <a:xfrm>
            <a:off x="2129027" y="2676144"/>
            <a:ext cx="4886325" cy="2985770"/>
            <a:chOff x="2129027" y="2676144"/>
            <a:chExt cx="4886325" cy="2985770"/>
          </a:xfrm>
        </p:grpSpPr>
        <p:sp>
          <p:nvSpPr>
            <p:cNvPr id="14" name="object 14"/>
            <p:cNvSpPr/>
            <p:nvPr/>
          </p:nvSpPr>
          <p:spPr>
            <a:xfrm>
              <a:off x="5469636" y="2676144"/>
              <a:ext cx="1545336" cy="137312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129027" y="2695956"/>
              <a:ext cx="3340608" cy="13533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129027" y="4117847"/>
              <a:ext cx="2343912" cy="15438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556760" y="4117847"/>
              <a:ext cx="2458212" cy="154381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56182" y="2597607"/>
            <a:ext cx="18643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40">
                <a:solidFill>
                  <a:srgbClr val="252525"/>
                </a:solidFill>
              </a:rPr>
              <a:t>Diwaniya</a:t>
            </a:r>
            <a:endParaRPr sz="4000"/>
          </a:p>
        </p:txBody>
      </p:sp>
      <p:grpSp>
        <p:nvGrpSpPr>
          <p:cNvPr id="13" name="object 13"/>
          <p:cNvGrpSpPr/>
          <p:nvPr/>
        </p:nvGrpSpPr>
        <p:grpSpPr>
          <a:xfrm>
            <a:off x="972311" y="924560"/>
            <a:ext cx="7250430" cy="5008880"/>
            <a:chOff x="972311" y="924560"/>
            <a:chExt cx="7250430" cy="5008880"/>
          </a:xfrm>
        </p:grpSpPr>
        <p:sp>
          <p:nvSpPr>
            <p:cNvPr id="14" name="object 14"/>
            <p:cNvSpPr/>
            <p:nvPr/>
          </p:nvSpPr>
          <p:spPr>
            <a:xfrm>
              <a:off x="972311" y="2400300"/>
              <a:ext cx="2745105" cy="0"/>
            </a:xfrm>
            <a:custGeom>
              <a:avLst/>
              <a:gdLst/>
              <a:ahLst/>
              <a:cxnLst/>
              <a:rect l="l" t="t" r="r" b="b"/>
              <a:pathLst>
                <a:path w="2745104" h="0">
                  <a:moveTo>
                    <a:pt x="0" y="0"/>
                  </a:moveTo>
                  <a:lnTo>
                    <a:pt x="274510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064507" y="981456"/>
              <a:ext cx="4101084" cy="48949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07358" y="924559"/>
              <a:ext cx="4215765" cy="5008880"/>
            </a:xfrm>
            <a:custGeom>
              <a:avLst/>
              <a:gdLst/>
              <a:ahLst/>
              <a:cxnLst/>
              <a:rect l="l" t="t" r="r" b="b"/>
              <a:pathLst>
                <a:path w="4215765" h="5008880">
                  <a:moveTo>
                    <a:pt x="4169664" y="45720"/>
                  </a:moveTo>
                  <a:lnTo>
                    <a:pt x="4158234" y="45720"/>
                  </a:lnTo>
                  <a:lnTo>
                    <a:pt x="4158234" y="57150"/>
                  </a:lnTo>
                  <a:lnTo>
                    <a:pt x="4158234" y="4951730"/>
                  </a:lnTo>
                  <a:lnTo>
                    <a:pt x="57150" y="4951730"/>
                  </a:lnTo>
                  <a:lnTo>
                    <a:pt x="57150" y="57150"/>
                  </a:lnTo>
                  <a:lnTo>
                    <a:pt x="4158234" y="57150"/>
                  </a:lnTo>
                  <a:lnTo>
                    <a:pt x="415823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951730"/>
                  </a:lnTo>
                  <a:lnTo>
                    <a:pt x="45720" y="4963160"/>
                  </a:lnTo>
                  <a:lnTo>
                    <a:pt x="4169664" y="4963160"/>
                  </a:lnTo>
                  <a:lnTo>
                    <a:pt x="4169664" y="4951996"/>
                  </a:lnTo>
                  <a:lnTo>
                    <a:pt x="4169664" y="4951730"/>
                  </a:lnTo>
                  <a:lnTo>
                    <a:pt x="4169664" y="57150"/>
                  </a:lnTo>
                  <a:lnTo>
                    <a:pt x="4169664" y="56896"/>
                  </a:lnTo>
                  <a:lnTo>
                    <a:pt x="4169664" y="45720"/>
                  </a:lnTo>
                  <a:close/>
                </a:path>
                <a:path w="4215765" h="5008880">
                  <a:moveTo>
                    <a:pt x="4215384" y="0"/>
                  </a:moveTo>
                  <a:lnTo>
                    <a:pt x="4181094" y="0"/>
                  </a:lnTo>
                  <a:lnTo>
                    <a:pt x="4181094" y="34290"/>
                  </a:lnTo>
                  <a:lnTo>
                    <a:pt x="4181094" y="4974590"/>
                  </a:lnTo>
                  <a:lnTo>
                    <a:pt x="34290" y="4974590"/>
                  </a:lnTo>
                  <a:lnTo>
                    <a:pt x="34290" y="34290"/>
                  </a:lnTo>
                  <a:lnTo>
                    <a:pt x="4181094" y="34290"/>
                  </a:lnTo>
                  <a:lnTo>
                    <a:pt x="418109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974590"/>
                  </a:lnTo>
                  <a:lnTo>
                    <a:pt x="0" y="5008880"/>
                  </a:lnTo>
                  <a:lnTo>
                    <a:pt x="4215384" y="5008880"/>
                  </a:lnTo>
                  <a:lnTo>
                    <a:pt x="4215384" y="4974844"/>
                  </a:lnTo>
                  <a:lnTo>
                    <a:pt x="4215384" y="4974590"/>
                  </a:lnTo>
                  <a:lnTo>
                    <a:pt x="4215384" y="34290"/>
                  </a:lnTo>
                  <a:lnTo>
                    <a:pt x="4215384" y="34036"/>
                  </a:lnTo>
                  <a:lnTo>
                    <a:pt x="42153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76088" y="2421635"/>
              <a:ext cx="2826385" cy="0"/>
            </a:xfrm>
            <a:custGeom>
              <a:avLst/>
              <a:gdLst/>
              <a:ahLst/>
              <a:cxnLst/>
              <a:rect l="l" t="t" r="r" b="b"/>
              <a:pathLst>
                <a:path w="2826384" h="0">
                  <a:moveTo>
                    <a:pt x="0" y="0"/>
                  </a:moveTo>
                  <a:lnTo>
                    <a:pt x="282638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318630" y="2686304"/>
            <a:ext cx="1350010" cy="1213485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12700" marR="5080" indent="173355">
              <a:lnSpc>
                <a:spcPts val="4430"/>
              </a:lnSpc>
              <a:spcBef>
                <a:spcPts val="660"/>
              </a:spcBef>
            </a:pPr>
            <a:r>
              <a:rPr dirty="0" sz="4100" spc="-130">
                <a:solidFill>
                  <a:srgbClr val="252525"/>
                </a:solidFill>
              </a:rPr>
              <a:t>Sadu  </a:t>
            </a:r>
            <a:r>
              <a:rPr dirty="0" sz="4100" spc="-15">
                <a:solidFill>
                  <a:srgbClr val="252525"/>
                </a:solidFill>
              </a:rPr>
              <a:t>House</a:t>
            </a:r>
            <a:endParaRPr sz="41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456430" cy="4514215"/>
            </a:xfrm>
            <a:custGeom>
              <a:avLst/>
              <a:gdLst/>
              <a:ahLst/>
              <a:cxnLst/>
              <a:rect l="l" t="t" r="r" b="b"/>
              <a:pathLst>
                <a:path w="4456430" h="4514215">
                  <a:moveTo>
                    <a:pt x="44561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4456176" y="451408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513580" cy="4570730"/>
            </a:xfrm>
            <a:custGeom>
              <a:avLst/>
              <a:gdLst/>
              <a:ahLst/>
              <a:cxnLst/>
              <a:rect l="l" t="t" r="r" b="b"/>
              <a:pathLst>
                <a:path w="4513580" h="4570730">
                  <a:moveTo>
                    <a:pt x="4467606" y="57023"/>
                  </a:moveTo>
                  <a:lnTo>
                    <a:pt x="4467593" y="45720"/>
                  </a:lnTo>
                  <a:lnTo>
                    <a:pt x="4456176" y="45720"/>
                  </a:lnTo>
                  <a:lnTo>
                    <a:pt x="4456176" y="57150"/>
                  </a:lnTo>
                  <a:lnTo>
                    <a:pt x="44561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4456176" y="57150"/>
                  </a:lnTo>
                  <a:lnTo>
                    <a:pt x="44561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4467593" y="4525010"/>
                  </a:lnTo>
                  <a:lnTo>
                    <a:pt x="4467593" y="4513973"/>
                  </a:lnTo>
                  <a:lnTo>
                    <a:pt x="4467606" y="57023"/>
                  </a:lnTo>
                  <a:close/>
                </a:path>
                <a:path w="4513580" h="4570730">
                  <a:moveTo>
                    <a:pt x="4513326" y="0"/>
                  </a:moveTo>
                  <a:lnTo>
                    <a:pt x="4479036" y="0"/>
                  </a:lnTo>
                  <a:lnTo>
                    <a:pt x="4479036" y="34290"/>
                  </a:lnTo>
                  <a:lnTo>
                    <a:pt x="44790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4479036" y="34290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4513326" y="4570730"/>
                  </a:lnTo>
                  <a:lnTo>
                    <a:pt x="4513326" y="4536833"/>
                  </a:lnTo>
                  <a:lnTo>
                    <a:pt x="4513326" y="4536440"/>
                  </a:lnTo>
                  <a:lnTo>
                    <a:pt x="4513326" y="34290"/>
                  </a:lnTo>
                  <a:lnTo>
                    <a:pt x="4513326" y="34163"/>
                  </a:lnTo>
                  <a:lnTo>
                    <a:pt x="45133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959352" cy="38587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0323" y="240030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 h="0">
                  <a:moveTo>
                    <a:pt x="0" y="0"/>
                  </a:moveTo>
                  <a:lnTo>
                    <a:pt x="253237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5400" spc="-114">
                <a:solidFill>
                  <a:srgbClr val="252525"/>
                </a:solidFill>
                <a:latin typeface="Times New Roman"/>
                <a:cs typeface="Times New Roman"/>
              </a:rPr>
              <a:t>Fishing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3500" y="1257300"/>
              <a:ext cx="1525524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982467" y="1257300"/>
              <a:ext cx="1525524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31435" y="1257300"/>
              <a:ext cx="1525524" cy="2798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80403" y="1257300"/>
              <a:ext cx="1525524" cy="27980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76088" y="2421635"/>
              <a:ext cx="2826385" cy="0"/>
            </a:xfrm>
            <a:custGeom>
              <a:avLst/>
              <a:gdLst/>
              <a:ahLst/>
              <a:cxnLst/>
              <a:rect l="l" t="t" r="r" b="b"/>
              <a:pathLst>
                <a:path w="2826384" h="0">
                  <a:moveTo>
                    <a:pt x="0" y="0"/>
                  </a:moveTo>
                  <a:lnTo>
                    <a:pt x="282638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910453" y="2517139"/>
            <a:ext cx="1982470" cy="1213485"/>
          </a:xfrm>
          <a:prstGeom prst="rect"/>
        </p:spPr>
        <p:txBody>
          <a:bodyPr wrap="square" lIns="0" tIns="83820" rIns="0" bIns="0" rtlCol="0" vert="horz">
            <a:spAutoFit/>
          </a:bodyPr>
          <a:lstStyle/>
          <a:p>
            <a:pPr marL="276225" marR="5080" indent="-264160">
              <a:lnSpc>
                <a:spcPts val="4430"/>
              </a:lnSpc>
              <a:spcBef>
                <a:spcPts val="660"/>
              </a:spcBef>
            </a:pPr>
            <a:r>
              <a:rPr dirty="0" sz="4100" spc="-495">
                <a:solidFill>
                  <a:srgbClr val="252525"/>
                </a:solidFill>
              </a:rPr>
              <a:t>V</a:t>
            </a:r>
            <a:r>
              <a:rPr dirty="0" sz="4100" spc="-155">
                <a:solidFill>
                  <a:srgbClr val="252525"/>
                </a:solidFill>
              </a:rPr>
              <a:t>e</a:t>
            </a:r>
            <a:r>
              <a:rPr dirty="0" sz="4100" spc="-130">
                <a:solidFill>
                  <a:srgbClr val="252525"/>
                </a:solidFill>
              </a:rPr>
              <a:t>g</a:t>
            </a:r>
            <a:r>
              <a:rPr dirty="0" sz="4100" spc="-75">
                <a:solidFill>
                  <a:srgbClr val="252525"/>
                </a:solidFill>
              </a:rPr>
              <a:t>etable  </a:t>
            </a:r>
            <a:r>
              <a:rPr dirty="0" sz="4100" spc="-105">
                <a:solidFill>
                  <a:srgbClr val="252525"/>
                </a:solidFill>
              </a:rPr>
              <a:t>Market</a:t>
            </a:r>
            <a:endParaRPr sz="41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456430" cy="4514215"/>
            </a:xfrm>
            <a:custGeom>
              <a:avLst/>
              <a:gdLst/>
              <a:ahLst/>
              <a:cxnLst/>
              <a:rect l="l" t="t" r="r" b="b"/>
              <a:pathLst>
                <a:path w="4456430" h="4514215">
                  <a:moveTo>
                    <a:pt x="44561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4456176" y="451408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513580" cy="4570730"/>
            </a:xfrm>
            <a:custGeom>
              <a:avLst/>
              <a:gdLst/>
              <a:ahLst/>
              <a:cxnLst/>
              <a:rect l="l" t="t" r="r" b="b"/>
              <a:pathLst>
                <a:path w="4513580" h="4570730">
                  <a:moveTo>
                    <a:pt x="4467606" y="57023"/>
                  </a:moveTo>
                  <a:lnTo>
                    <a:pt x="4467593" y="45720"/>
                  </a:lnTo>
                  <a:lnTo>
                    <a:pt x="4456176" y="45720"/>
                  </a:lnTo>
                  <a:lnTo>
                    <a:pt x="4456176" y="57150"/>
                  </a:lnTo>
                  <a:lnTo>
                    <a:pt x="44561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4456176" y="57150"/>
                  </a:lnTo>
                  <a:lnTo>
                    <a:pt x="44561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4467593" y="4525010"/>
                  </a:lnTo>
                  <a:lnTo>
                    <a:pt x="4467593" y="4513973"/>
                  </a:lnTo>
                  <a:lnTo>
                    <a:pt x="4467606" y="57023"/>
                  </a:lnTo>
                  <a:close/>
                </a:path>
                <a:path w="4513580" h="4570730">
                  <a:moveTo>
                    <a:pt x="4513326" y="0"/>
                  </a:moveTo>
                  <a:lnTo>
                    <a:pt x="4479036" y="0"/>
                  </a:lnTo>
                  <a:lnTo>
                    <a:pt x="4479036" y="34290"/>
                  </a:lnTo>
                  <a:lnTo>
                    <a:pt x="44790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4479036" y="34290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4513326" y="4570730"/>
                  </a:lnTo>
                  <a:lnTo>
                    <a:pt x="4513326" y="4536833"/>
                  </a:lnTo>
                  <a:lnTo>
                    <a:pt x="4513326" y="4536440"/>
                  </a:lnTo>
                  <a:lnTo>
                    <a:pt x="4513326" y="34290"/>
                  </a:lnTo>
                  <a:lnTo>
                    <a:pt x="4513326" y="34163"/>
                  </a:lnTo>
                  <a:lnTo>
                    <a:pt x="45133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959352" cy="38587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0323" y="240030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 h="0">
                  <a:moveTo>
                    <a:pt x="0" y="0"/>
                  </a:moveTo>
                  <a:lnTo>
                    <a:pt x="253237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5111750" cy="0"/>
            </a:xfrm>
            <a:custGeom>
              <a:avLst/>
              <a:gdLst/>
              <a:ahLst/>
              <a:cxnLst/>
              <a:rect l="l" t="t" r="r" b="b"/>
              <a:pathLst>
                <a:path w="5111750" h="0">
                  <a:moveTo>
                    <a:pt x="0" y="0"/>
                  </a:moveTo>
                  <a:lnTo>
                    <a:pt x="511175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67867" y="611123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6204"/>
              <a:ext cx="583691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89264" y="3156204"/>
              <a:ext cx="554735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45714" y="798321"/>
            <a:ext cx="297370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spc="-125">
                <a:solidFill>
                  <a:srgbClr val="252525"/>
                </a:solidFill>
              </a:rPr>
              <a:t>Kuwaiti</a:t>
            </a:r>
            <a:r>
              <a:rPr dirty="0" sz="4200" spc="-45">
                <a:solidFill>
                  <a:srgbClr val="252525"/>
                </a:solidFill>
              </a:rPr>
              <a:t> </a:t>
            </a:r>
            <a:r>
              <a:rPr dirty="0" sz="4200" spc="-25">
                <a:solidFill>
                  <a:srgbClr val="252525"/>
                </a:solidFill>
              </a:rPr>
              <a:t>Dinar</a:t>
            </a:r>
            <a:endParaRPr sz="4200"/>
          </a:p>
        </p:txBody>
      </p:sp>
      <p:grpSp>
        <p:nvGrpSpPr>
          <p:cNvPr id="13" name="object 13"/>
          <p:cNvGrpSpPr/>
          <p:nvPr/>
        </p:nvGrpSpPr>
        <p:grpSpPr>
          <a:xfrm>
            <a:off x="1415033" y="1690370"/>
            <a:ext cx="6638925" cy="4517390"/>
            <a:chOff x="1415033" y="1690370"/>
            <a:chExt cx="6638925" cy="4517390"/>
          </a:xfrm>
        </p:grpSpPr>
        <p:sp>
          <p:nvSpPr>
            <p:cNvPr id="14" name="object 14"/>
            <p:cNvSpPr/>
            <p:nvPr/>
          </p:nvSpPr>
          <p:spPr>
            <a:xfrm>
              <a:off x="1472183" y="1748028"/>
              <a:ext cx="6524244" cy="440283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15034" y="1690369"/>
              <a:ext cx="6638925" cy="4517390"/>
            </a:xfrm>
            <a:custGeom>
              <a:avLst/>
              <a:gdLst/>
              <a:ahLst/>
              <a:cxnLst/>
              <a:rect l="l" t="t" r="r" b="b"/>
              <a:pathLst>
                <a:path w="6638925" h="4517390">
                  <a:moveTo>
                    <a:pt x="6592824" y="45720"/>
                  </a:moveTo>
                  <a:lnTo>
                    <a:pt x="45720" y="45720"/>
                  </a:lnTo>
                  <a:lnTo>
                    <a:pt x="45720" y="57150"/>
                  </a:lnTo>
                  <a:lnTo>
                    <a:pt x="45720" y="4460240"/>
                  </a:lnTo>
                  <a:lnTo>
                    <a:pt x="45720" y="4471670"/>
                  </a:lnTo>
                  <a:lnTo>
                    <a:pt x="6592824" y="4471670"/>
                  </a:lnTo>
                  <a:lnTo>
                    <a:pt x="6592824" y="4460494"/>
                  </a:lnTo>
                  <a:lnTo>
                    <a:pt x="6592824" y="4460240"/>
                  </a:lnTo>
                  <a:lnTo>
                    <a:pt x="6592824" y="57658"/>
                  </a:lnTo>
                  <a:lnTo>
                    <a:pt x="6581394" y="57658"/>
                  </a:lnTo>
                  <a:lnTo>
                    <a:pt x="6581394" y="4460240"/>
                  </a:lnTo>
                  <a:lnTo>
                    <a:pt x="57150" y="4460240"/>
                  </a:lnTo>
                  <a:lnTo>
                    <a:pt x="57150" y="57150"/>
                  </a:lnTo>
                  <a:lnTo>
                    <a:pt x="6592824" y="57150"/>
                  </a:lnTo>
                  <a:lnTo>
                    <a:pt x="6592824" y="45720"/>
                  </a:lnTo>
                  <a:close/>
                </a:path>
                <a:path w="6638925" h="4517390">
                  <a:moveTo>
                    <a:pt x="6638544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4483100"/>
                  </a:lnTo>
                  <a:lnTo>
                    <a:pt x="0" y="4517390"/>
                  </a:lnTo>
                  <a:lnTo>
                    <a:pt x="6638544" y="4517390"/>
                  </a:lnTo>
                  <a:lnTo>
                    <a:pt x="6638544" y="4483354"/>
                  </a:lnTo>
                  <a:lnTo>
                    <a:pt x="6638544" y="4483100"/>
                  </a:lnTo>
                  <a:lnTo>
                    <a:pt x="6638544" y="34798"/>
                  </a:lnTo>
                  <a:lnTo>
                    <a:pt x="6604254" y="34798"/>
                  </a:lnTo>
                  <a:lnTo>
                    <a:pt x="6604254" y="4483100"/>
                  </a:lnTo>
                  <a:lnTo>
                    <a:pt x="34290" y="4483100"/>
                  </a:lnTo>
                  <a:lnTo>
                    <a:pt x="34290" y="34290"/>
                  </a:lnTo>
                  <a:lnTo>
                    <a:pt x="6638544" y="34290"/>
                  </a:lnTo>
                  <a:lnTo>
                    <a:pt x="663854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46504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84403" rIns="0" bIns="0" rtlCol="0" vert="horz">
            <a:spAutoFit/>
          </a:bodyPr>
          <a:lstStyle/>
          <a:p>
            <a:pPr marL="1558925" marR="5080" indent="-405765">
              <a:lnSpc>
                <a:spcPts val="5400"/>
              </a:lnSpc>
              <a:spcBef>
                <a:spcPts val="785"/>
              </a:spcBef>
            </a:pPr>
            <a:r>
              <a:rPr dirty="0" sz="5000" spc="-125"/>
              <a:t>Kuwait </a:t>
            </a:r>
            <a:r>
              <a:rPr dirty="0" sz="5000" spc="-195"/>
              <a:t>City  </a:t>
            </a:r>
            <a:r>
              <a:rPr dirty="0" sz="5000" spc="5"/>
              <a:t>Harbour</a:t>
            </a:r>
            <a:endParaRPr sz="5000"/>
          </a:p>
        </p:txBody>
      </p:sp>
      <p:sp>
        <p:nvSpPr>
          <p:cNvPr id="13" name="object 13"/>
          <p:cNvSpPr/>
          <p:nvPr/>
        </p:nvSpPr>
        <p:spPr>
          <a:xfrm>
            <a:off x="2775204" y="3511296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479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2005" cy="5884545"/>
            </a:xfrm>
            <a:custGeom>
              <a:avLst/>
              <a:gdLst/>
              <a:ahLst/>
              <a:cxnLst/>
              <a:rect l="l" t="t" r="r" b="b"/>
              <a:pathLst>
                <a:path w="8422005" h="5884545">
                  <a:moveTo>
                    <a:pt x="8421624" y="0"/>
                  </a:moveTo>
                  <a:lnTo>
                    <a:pt x="0" y="0"/>
                  </a:lnTo>
                  <a:lnTo>
                    <a:pt x="0" y="5884164"/>
                  </a:lnTo>
                  <a:lnTo>
                    <a:pt x="8421624" y="5884164"/>
                  </a:lnTo>
                  <a:lnTo>
                    <a:pt x="8421624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0687" y="486155"/>
              <a:ext cx="8269224" cy="57790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345563" y="2376627"/>
            <a:ext cx="4810760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5"/>
              <a:t>Front</a:t>
            </a:r>
            <a:r>
              <a:rPr dirty="0" spc="-80"/>
              <a:t> </a:t>
            </a:r>
            <a:r>
              <a:rPr dirty="0" spc="-15"/>
              <a:t>Entrance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20">
                <a:solidFill>
                  <a:srgbClr val="252525"/>
                </a:solidFill>
                <a:latin typeface="Times New Roman"/>
                <a:cs typeface="Times New Roman"/>
              </a:rPr>
              <a:t>Front</a:t>
            </a:r>
            <a:r>
              <a:rPr dirty="0" sz="5400" spc="-1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70">
                <a:solidFill>
                  <a:srgbClr val="252525"/>
                </a:solidFill>
                <a:latin typeface="Times New Roman"/>
                <a:cs typeface="Times New Roman"/>
              </a:rPr>
              <a:t>Foyer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606296"/>
              <a:ext cx="3183636" cy="21000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519428"/>
              <a:ext cx="3169919" cy="22738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9715">
              <a:lnSpc>
                <a:spcPct val="100000"/>
              </a:lnSpc>
              <a:spcBef>
                <a:spcPts val="100"/>
              </a:spcBef>
            </a:pPr>
            <a:r>
              <a:rPr dirty="0" sz="5400" spc="-90">
                <a:solidFill>
                  <a:srgbClr val="252525"/>
                </a:solidFill>
                <a:latin typeface="Times New Roman"/>
                <a:cs typeface="Times New Roman"/>
              </a:rPr>
              <a:t>Auditorium </a:t>
            </a:r>
            <a:r>
              <a:rPr dirty="0" sz="5400" spc="1200">
                <a:solidFill>
                  <a:srgbClr val="252525"/>
                </a:solidFill>
                <a:latin typeface="Times New Roman"/>
                <a:cs typeface="Times New Roman"/>
              </a:rPr>
              <a:t>/</a:t>
            </a:r>
            <a:r>
              <a:rPr dirty="0" sz="5400" spc="5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75">
                <a:solidFill>
                  <a:srgbClr val="252525"/>
                </a:solidFill>
                <a:latin typeface="Times New Roman"/>
                <a:cs typeface="Times New Roman"/>
              </a:rPr>
              <a:t>Gym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7690">
              <a:lnSpc>
                <a:spcPct val="100000"/>
              </a:lnSpc>
              <a:spcBef>
                <a:spcPts val="100"/>
              </a:spcBef>
            </a:pPr>
            <a:r>
              <a:rPr dirty="0" sz="5400" spc="-95">
                <a:solidFill>
                  <a:srgbClr val="252525"/>
                </a:solidFill>
                <a:latin typeface="Times New Roman"/>
                <a:cs typeface="Times New Roman"/>
              </a:rPr>
              <a:t>Classroom</a:t>
            </a:r>
            <a:r>
              <a:rPr dirty="0" sz="5400" spc="-2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05">
                <a:solidFill>
                  <a:srgbClr val="252525"/>
                </a:solidFill>
                <a:latin typeface="Times New Roman"/>
                <a:cs typeface="Times New Roman"/>
              </a:rPr>
              <a:t>Setup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240">
                <a:solidFill>
                  <a:srgbClr val="252525"/>
                </a:solidFill>
                <a:latin typeface="Times New Roman"/>
                <a:cs typeface="Times New Roman"/>
              </a:rPr>
              <a:t>Play</a:t>
            </a:r>
            <a:r>
              <a:rPr dirty="0" sz="5400" spc="-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50">
                <a:solidFill>
                  <a:srgbClr val="252525"/>
                </a:solidFill>
                <a:latin typeface="Times New Roman"/>
                <a:cs typeface="Times New Roman"/>
              </a:rPr>
              <a:t>Areas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594104"/>
              <a:ext cx="3183636" cy="21244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542288"/>
              <a:ext cx="3169919" cy="22280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746504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931414" y="2450668"/>
            <a:ext cx="3289935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40"/>
              <a:t>Soccer</a:t>
            </a:r>
            <a:r>
              <a:rPr dirty="0" sz="5400" spc="-65"/>
              <a:t> </a:t>
            </a:r>
            <a:r>
              <a:rPr dirty="0" sz="5400" spc="-130"/>
              <a:t>Field</a:t>
            </a:r>
            <a:endParaRPr sz="5400"/>
          </a:p>
        </p:txBody>
      </p:sp>
      <p:sp>
        <p:nvSpPr>
          <p:cNvPr id="13" name="object 13"/>
          <p:cNvSpPr/>
          <p:nvPr/>
        </p:nvSpPr>
        <p:spPr>
          <a:xfrm>
            <a:off x="2775204" y="3511296"/>
            <a:ext cx="3840479" cy="0"/>
          </a:xfrm>
          <a:custGeom>
            <a:avLst/>
            <a:gdLst/>
            <a:ahLst/>
            <a:cxnLst/>
            <a:rect l="l" t="t" r="r" b="b"/>
            <a:pathLst>
              <a:path w="3840479" h="0">
                <a:moveTo>
                  <a:pt x="0" y="0"/>
                </a:moveTo>
                <a:lnTo>
                  <a:pt x="3840479" y="0"/>
                </a:lnTo>
              </a:path>
            </a:pathLst>
          </a:custGeom>
          <a:ln w="158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643371" y="3521964"/>
              <a:ext cx="1487805" cy="0"/>
            </a:xfrm>
            <a:custGeom>
              <a:avLst/>
              <a:gdLst/>
              <a:ahLst/>
              <a:cxnLst/>
              <a:rect l="l" t="t" r="r" b="b"/>
              <a:pathLst>
                <a:path w="1487804" h="0">
                  <a:moveTo>
                    <a:pt x="0" y="0"/>
                  </a:moveTo>
                  <a:lnTo>
                    <a:pt x="1487677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181471" y="2450668"/>
            <a:ext cx="1969135" cy="848994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25">
                <a:solidFill>
                  <a:srgbClr val="252525"/>
                </a:solidFill>
              </a:rPr>
              <a:t>Libra</a:t>
            </a:r>
            <a:r>
              <a:rPr dirty="0" sz="5400" spc="155">
                <a:solidFill>
                  <a:srgbClr val="252525"/>
                </a:solidFill>
              </a:rPr>
              <a:t>r</a:t>
            </a:r>
            <a:r>
              <a:rPr dirty="0" sz="5400" spc="-450">
                <a:solidFill>
                  <a:srgbClr val="252525"/>
                </a:solidFill>
              </a:rPr>
              <a:t>y</a:t>
            </a:r>
            <a:endParaRPr sz="54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522845" cy="4761230"/>
            <a:chOff x="791337" y="1064260"/>
            <a:chExt cx="7522845" cy="47612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823460" cy="4704715"/>
            </a:xfrm>
            <a:custGeom>
              <a:avLst/>
              <a:gdLst/>
              <a:ahLst/>
              <a:cxnLst/>
              <a:rect l="l" t="t" r="r" b="b"/>
              <a:pathLst>
                <a:path w="4823460" h="4704715">
                  <a:moveTo>
                    <a:pt x="4823460" y="0"/>
                  </a:moveTo>
                  <a:lnTo>
                    <a:pt x="0" y="0"/>
                  </a:lnTo>
                  <a:lnTo>
                    <a:pt x="0" y="4704588"/>
                  </a:lnTo>
                  <a:lnTo>
                    <a:pt x="4823460" y="4704588"/>
                  </a:lnTo>
                  <a:lnTo>
                    <a:pt x="4823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880610" cy="4761230"/>
            </a:xfrm>
            <a:custGeom>
              <a:avLst/>
              <a:gdLst/>
              <a:ahLst/>
              <a:cxnLst/>
              <a:rect l="l" t="t" r="r" b="b"/>
              <a:pathLst>
                <a:path w="4880610" h="4761230">
                  <a:moveTo>
                    <a:pt x="4834890" y="45720"/>
                  </a:moveTo>
                  <a:lnTo>
                    <a:pt x="4823460" y="45720"/>
                  </a:lnTo>
                  <a:lnTo>
                    <a:pt x="4823460" y="57150"/>
                  </a:lnTo>
                  <a:lnTo>
                    <a:pt x="4823460" y="4704080"/>
                  </a:lnTo>
                  <a:lnTo>
                    <a:pt x="57150" y="4704080"/>
                  </a:lnTo>
                  <a:lnTo>
                    <a:pt x="57150" y="57150"/>
                  </a:lnTo>
                  <a:lnTo>
                    <a:pt x="4823460" y="57150"/>
                  </a:lnTo>
                  <a:lnTo>
                    <a:pt x="4823460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704080"/>
                  </a:lnTo>
                  <a:lnTo>
                    <a:pt x="45720" y="4715510"/>
                  </a:lnTo>
                  <a:lnTo>
                    <a:pt x="4834890" y="4715510"/>
                  </a:lnTo>
                  <a:lnTo>
                    <a:pt x="4834890" y="4704461"/>
                  </a:lnTo>
                  <a:lnTo>
                    <a:pt x="4834890" y="4704080"/>
                  </a:lnTo>
                  <a:lnTo>
                    <a:pt x="4834890" y="57150"/>
                  </a:lnTo>
                  <a:lnTo>
                    <a:pt x="4834890" y="57023"/>
                  </a:lnTo>
                  <a:lnTo>
                    <a:pt x="4834890" y="45720"/>
                  </a:lnTo>
                  <a:close/>
                </a:path>
                <a:path w="4880610" h="4761230">
                  <a:moveTo>
                    <a:pt x="4880610" y="0"/>
                  </a:moveTo>
                  <a:lnTo>
                    <a:pt x="4846320" y="0"/>
                  </a:lnTo>
                  <a:lnTo>
                    <a:pt x="4846320" y="34290"/>
                  </a:lnTo>
                  <a:lnTo>
                    <a:pt x="4846320" y="4726940"/>
                  </a:lnTo>
                  <a:lnTo>
                    <a:pt x="34290" y="4726940"/>
                  </a:lnTo>
                  <a:lnTo>
                    <a:pt x="34290" y="34290"/>
                  </a:lnTo>
                  <a:lnTo>
                    <a:pt x="4846320" y="34290"/>
                  </a:lnTo>
                  <a:lnTo>
                    <a:pt x="484632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726940"/>
                  </a:lnTo>
                  <a:lnTo>
                    <a:pt x="0" y="4761230"/>
                  </a:lnTo>
                  <a:lnTo>
                    <a:pt x="4880610" y="4761230"/>
                  </a:lnTo>
                  <a:lnTo>
                    <a:pt x="4880610" y="4727333"/>
                  </a:lnTo>
                  <a:lnTo>
                    <a:pt x="4880610" y="4726940"/>
                  </a:lnTo>
                  <a:lnTo>
                    <a:pt x="4880610" y="34290"/>
                  </a:lnTo>
                  <a:lnTo>
                    <a:pt x="4880610" y="34163"/>
                  </a:lnTo>
                  <a:lnTo>
                    <a:pt x="488061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44880" y="1254252"/>
              <a:ext cx="4573524" cy="437540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999988" y="3509772"/>
              <a:ext cx="2306320" cy="12700"/>
            </a:xfrm>
            <a:custGeom>
              <a:avLst/>
              <a:gdLst/>
              <a:ahLst/>
              <a:cxnLst/>
              <a:rect l="l" t="t" r="r" b="b"/>
              <a:pathLst>
                <a:path w="2306320" h="12700">
                  <a:moveTo>
                    <a:pt x="0" y="0"/>
                  </a:moveTo>
                  <a:lnTo>
                    <a:pt x="2306192" y="12318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35">
                <a:solidFill>
                  <a:srgbClr val="252525"/>
                </a:solidFill>
                <a:latin typeface="Times New Roman"/>
                <a:cs typeface="Times New Roman"/>
              </a:rPr>
              <a:t>Computer</a:t>
            </a:r>
            <a:r>
              <a:rPr dirty="0" sz="5400" spc="-1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20">
                <a:solidFill>
                  <a:srgbClr val="252525"/>
                </a:solidFill>
                <a:latin typeface="Times New Roman"/>
                <a:cs typeface="Times New Roman"/>
              </a:rPr>
              <a:t>Lab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806445" y="591058"/>
            <a:ext cx="333311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>
                <a:solidFill>
                  <a:srgbClr val="000000"/>
                </a:solidFill>
              </a:rPr>
              <a:t>Apartment</a:t>
            </a:r>
            <a:r>
              <a:rPr dirty="0" sz="3600" spc="-55">
                <a:solidFill>
                  <a:srgbClr val="000000"/>
                </a:solidFill>
              </a:rPr>
              <a:t> </a:t>
            </a:r>
            <a:r>
              <a:rPr dirty="0" sz="3600" spc="15">
                <a:solidFill>
                  <a:srgbClr val="000000"/>
                </a:solidFill>
              </a:rPr>
              <a:t>Photos</a:t>
            </a:r>
            <a:endParaRPr sz="3600"/>
          </a:p>
        </p:txBody>
      </p:sp>
      <p:grpSp>
        <p:nvGrpSpPr>
          <p:cNvPr id="8" name="object 8"/>
          <p:cNvGrpSpPr/>
          <p:nvPr/>
        </p:nvGrpSpPr>
        <p:grpSpPr>
          <a:xfrm>
            <a:off x="838200" y="1219200"/>
            <a:ext cx="7566659" cy="4991100"/>
            <a:chOff x="838200" y="1219200"/>
            <a:chExt cx="7566659" cy="4991100"/>
          </a:xfrm>
        </p:grpSpPr>
        <p:sp>
          <p:nvSpPr>
            <p:cNvPr id="9" name="object 9"/>
            <p:cNvSpPr/>
            <p:nvPr/>
          </p:nvSpPr>
          <p:spPr>
            <a:xfrm>
              <a:off x="838200" y="1219200"/>
              <a:ext cx="3581400" cy="2438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52771" y="1223772"/>
              <a:ext cx="3752087" cy="25344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38200" y="3870960"/>
              <a:ext cx="3581400" cy="230124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629400" y="3832860"/>
              <a:ext cx="1775459" cy="237744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652771" y="3843527"/>
              <a:ext cx="1872996" cy="236677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384040"/>
            <a:ext cx="5641340" cy="1009650"/>
          </a:xfrm>
          <a:prstGeom prst="rect">
            <a:avLst/>
          </a:prstGeom>
        </p:spPr>
        <p:txBody>
          <a:bodyPr wrap="square" lIns="0" tIns="71120" rIns="0" bIns="0" rtlCol="0" vert="horz">
            <a:spAutoFit/>
          </a:bodyPr>
          <a:lstStyle/>
          <a:p>
            <a:pPr marL="1851025" marR="133350" indent="-1713230">
              <a:lnSpc>
                <a:spcPts val="3670"/>
              </a:lnSpc>
              <a:spcBef>
                <a:spcPts val="560"/>
              </a:spcBef>
            </a:pPr>
            <a:r>
              <a:rPr dirty="0" sz="3400" spc="-30">
                <a:solidFill>
                  <a:srgbClr val="252525"/>
                </a:solidFill>
                <a:latin typeface="Times New Roman"/>
                <a:cs typeface="Times New Roman"/>
              </a:rPr>
              <a:t>International </a:t>
            </a:r>
            <a:r>
              <a:rPr dirty="0" sz="3400" spc="-85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3400" spc="-65">
                <a:solidFill>
                  <a:srgbClr val="252525"/>
                </a:solidFill>
                <a:latin typeface="Times New Roman"/>
                <a:cs typeface="Times New Roman"/>
              </a:rPr>
              <a:t>Leadership  </a:t>
            </a:r>
            <a:r>
              <a:rPr dirty="0" sz="3400" spc="-50">
                <a:solidFill>
                  <a:srgbClr val="252525"/>
                </a:solidFill>
                <a:latin typeface="Times New Roman"/>
                <a:cs typeface="Times New Roman"/>
              </a:rPr>
              <a:t>Conference</a:t>
            </a:r>
            <a:endParaRPr sz="3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3500" y="1257300"/>
              <a:ext cx="1525524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982467" y="1257300"/>
              <a:ext cx="1525524" cy="27979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31435" y="1257300"/>
              <a:ext cx="1525524" cy="2798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80403" y="1257300"/>
              <a:ext cx="1525524" cy="27980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607311" y="2506217"/>
            <a:ext cx="130746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 spc="10">
                <a:solidFill>
                  <a:srgbClr val="252525"/>
                </a:solidFill>
              </a:rPr>
              <a:t>K</a:t>
            </a:r>
            <a:r>
              <a:rPr dirty="0" sz="3600" spc="-100">
                <a:solidFill>
                  <a:srgbClr val="252525"/>
                </a:solidFill>
              </a:rPr>
              <a:t>u</a:t>
            </a:r>
            <a:r>
              <a:rPr dirty="0" sz="3600" spc="-195">
                <a:solidFill>
                  <a:srgbClr val="252525"/>
                </a:solidFill>
              </a:rPr>
              <a:t>w</a:t>
            </a:r>
            <a:r>
              <a:rPr dirty="0" sz="3600" spc="-85">
                <a:solidFill>
                  <a:srgbClr val="252525"/>
                </a:solidFill>
              </a:rPr>
              <a:t>ait  </a:t>
            </a:r>
            <a:r>
              <a:rPr dirty="0" sz="3600" spc="-270">
                <a:solidFill>
                  <a:srgbClr val="252525"/>
                </a:solidFill>
              </a:rPr>
              <a:t>T</a:t>
            </a:r>
            <a:r>
              <a:rPr dirty="0" sz="3600" spc="-20">
                <a:solidFill>
                  <a:srgbClr val="252525"/>
                </a:solidFill>
              </a:rPr>
              <a:t>o</a:t>
            </a:r>
            <a:r>
              <a:rPr dirty="0" sz="3600" spc="-250">
                <a:solidFill>
                  <a:srgbClr val="252525"/>
                </a:solidFill>
              </a:rPr>
              <a:t>w</a:t>
            </a:r>
            <a:r>
              <a:rPr dirty="0" sz="3600" spc="-65">
                <a:solidFill>
                  <a:srgbClr val="252525"/>
                </a:solidFill>
              </a:rPr>
              <a:t>ers</a:t>
            </a:r>
            <a:endParaRPr sz="3600"/>
          </a:p>
        </p:txBody>
      </p:sp>
      <p:grpSp>
        <p:nvGrpSpPr>
          <p:cNvPr id="13" name="object 13"/>
          <p:cNvGrpSpPr/>
          <p:nvPr/>
        </p:nvGrpSpPr>
        <p:grpSpPr>
          <a:xfrm>
            <a:off x="972311" y="1032510"/>
            <a:ext cx="7250430" cy="4792980"/>
            <a:chOff x="972311" y="1032510"/>
            <a:chExt cx="7250430" cy="4792980"/>
          </a:xfrm>
        </p:grpSpPr>
        <p:sp>
          <p:nvSpPr>
            <p:cNvPr id="14" name="object 14"/>
            <p:cNvSpPr/>
            <p:nvPr/>
          </p:nvSpPr>
          <p:spPr>
            <a:xfrm>
              <a:off x="972311" y="2400300"/>
              <a:ext cx="2745105" cy="0"/>
            </a:xfrm>
            <a:custGeom>
              <a:avLst/>
              <a:gdLst/>
              <a:ahLst/>
              <a:cxnLst/>
              <a:rect l="l" t="t" r="r" b="b"/>
              <a:pathLst>
                <a:path w="2745104" h="0">
                  <a:moveTo>
                    <a:pt x="0" y="0"/>
                  </a:moveTo>
                  <a:lnTo>
                    <a:pt x="274510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064507" y="1089660"/>
              <a:ext cx="4101084" cy="467868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07358" y="1032509"/>
              <a:ext cx="4215765" cy="4792980"/>
            </a:xfrm>
            <a:custGeom>
              <a:avLst/>
              <a:gdLst/>
              <a:ahLst/>
              <a:cxnLst/>
              <a:rect l="l" t="t" r="r" b="b"/>
              <a:pathLst>
                <a:path w="4215765" h="4792980">
                  <a:moveTo>
                    <a:pt x="4169664" y="45720"/>
                  </a:moveTo>
                  <a:lnTo>
                    <a:pt x="4158234" y="45720"/>
                  </a:lnTo>
                  <a:lnTo>
                    <a:pt x="4158234" y="57150"/>
                  </a:lnTo>
                  <a:lnTo>
                    <a:pt x="4158234" y="4735830"/>
                  </a:lnTo>
                  <a:lnTo>
                    <a:pt x="57150" y="4735830"/>
                  </a:lnTo>
                  <a:lnTo>
                    <a:pt x="57150" y="57150"/>
                  </a:lnTo>
                  <a:lnTo>
                    <a:pt x="4158234" y="57150"/>
                  </a:lnTo>
                  <a:lnTo>
                    <a:pt x="415823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735830"/>
                  </a:lnTo>
                  <a:lnTo>
                    <a:pt x="45720" y="4747260"/>
                  </a:lnTo>
                  <a:lnTo>
                    <a:pt x="4169664" y="4747260"/>
                  </a:lnTo>
                  <a:lnTo>
                    <a:pt x="4169664" y="4735830"/>
                  </a:lnTo>
                  <a:lnTo>
                    <a:pt x="4169664" y="57150"/>
                  </a:lnTo>
                  <a:lnTo>
                    <a:pt x="4169664" y="45720"/>
                  </a:lnTo>
                  <a:close/>
                </a:path>
                <a:path w="4215765" h="4792980">
                  <a:moveTo>
                    <a:pt x="4215384" y="0"/>
                  </a:moveTo>
                  <a:lnTo>
                    <a:pt x="4181094" y="0"/>
                  </a:lnTo>
                  <a:lnTo>
                    <a:pt x="4181094" y="34290"/>
                  </a:lnTo>
                  <a:lnTo>
                    <a:pt x="4181094" y="4758690"/>
                  </a:lnTo>
                  <a:lnTo>
                    <a:pt x="34290" y="4758690"/>
                  </a:lnTo>
                  <a:lnTo>
                    <a:pt x="34290" y="34290"/>
                  </a:lnTo>
                  <a:lnTo>
                    <a:pt x="4181094" y="34290"/>
                  </a:lnTo>
                  <a:lnTo>
                    <a:pt x="418109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758690"/>
                  </a:lnTo>
                  <a:lnTo>
                    <a:pt x="0" y="4792980"/>
                  </a:lnTo>
                  <a:lnTo>
                    <a:pt x="4215384" y="4792980"/>
                  </a:lnTo>
                  <a:lnTo>
                    <a:pt x="4215384" y="4758690"/>
                  </a:lnTo>
                  <a:lnTo>
                    <a:pt x="4215384" y="34290"/>
                  </a:lnTo>
                  <a:lnTo>
                    <a:pt x="421538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6469" y="716737"/>
            <a:ext cx="660844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5">
                <a:solidFill>
                  <a:srgbClr val="000000"/>
                </a:solidFill>
              </a:rPr>
              <a:t>Kuwait </a:t>
            </a:r>
            <a:r>
              <a:rPr dirty="0" sz="4000" spc="-50">
                <a:solidFill>
                  <a:srgbClr val="000000"/>
                </a:solidFill>
              </a:rPr>
              <a:t>National </a:t>
            </a:r>
            <a:r>
              <a:rPr dirty="0" sz="4000" spc="-114">
                <a:solidFill>
                  <a:srgbClr val="000000"/>
                </a:solidFill>
              </a:rPr>
              <a:t>Day</a:t>
            </a:r>
            <a:r>
              <a:rPr dirty="0" sz="4000" spc="95">
                <a:solidFill>
                  <a:srgbClr val="000000"/>
                </a:solidFill>
              </a:rPr>
              <a:t> </a:t>
            </a:r>
            <a:r>
              <a:rPr dirty="0" sz="4000" spc="-70">
                <a:solidFill>
                  <a:srgbClr val="000000"/>
                </a:solidFill>
              </a:rPr>
              <a:t>Celebration</a:t>
            </a:r>
            <a:endParaRPr sz="4000"/>
          </a:p>
        </p:txBody>
      </p:sp>
      <p:grpSp>
        <p:nvGrpSpPr>
          <p:cNvPr id="8" name="object 8"/>
          <p:cNvGrpSpPr/>
          <p:nvPr/>
        </p:nvGrpSpPr>
        <p:grpSpPr>
          <a:xfrm>
            <a:off x="801623" y="1667255"/>
            <a:ext cx="7367905" cy="4102100"/>
            <a:chOff x="801623" y="1667255"/>
            <a:chExt cx="7367905" cy="4102100"/>
          </a:xfrm>
        </p:grpSpPr>
        <p:sp>
          <p:nvSpPr>
            <p:cNvPr id="9" name="object 9"/>
            <p:cNvSpPr/>
            <p:nvPr/>
          </p:nvSpPr>
          <p:spPr>
            <a:xfrm>
              <a:off x="5332476" y="1737359"/>
              <a:ext cx="2836926" cy="403174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01623" y="1667255"/>
              <a:ext cx="4496562" cy="41018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R="489584">
              <a:lnSpc>
                <a:spcPct val="100000"/>
              </a:lnSpc>
              <a:spcBef>
                <a:spcPts val="100"/>
              </a:spcBef>
            </a:pPr>
            <a:r>
              <a:rPr dirty="0" spc="-20"/>
              <a:t>Grade</a:t>
            </a:r>
            <a:r>
              <a:rPr dirty="0" spc="-15"/>
              <a:t> </a:t>
            </a:r>
            <a:r>
              <a:rPr dirty="0" spc="-200"/>
              <a:t>12</a:t>
            </a: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577215" algn="l"/>
                <a:tab pos="5211445" algn="l"/>
              </a:tabLst>
            </a:pPr>
            <a:r>
              <a:rPr dirty="0" u="heavy">
                <a:uFill>
                  <a:solidFill>
                    <a:srgbClr val="FFFFFF"/>
                  </a:solidFill>
                </a:uFill>
              </a:rPr>
              <a:t> 	</a:t>
            </a:r>
            <a:r>
              <a:rPr dirty="0" u="heavy" spc="-35">
                <a:uFill>
                  <a:solidFill>
                    <a:srgbClr val="FFFFFF"/>
                  </a:solidFill>
                </a:uFill>
              </a:rPr>
              <a:t>Graduation	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1624" cy="58841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374519" y="2376627"/>
            <a:ext cx="4761230" cy="9861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90"/>
              <a:t>SK</a:t>
            </a:r>
            <a:r>
              <a:rPr dirty="0" spc="-50"/>
              <a:t> </a:t>
            </a:r>
            <a:r>
              <a:rPr dirty="0" spc="-35"/>
              <a:t>Graduation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276088" y="2421635"/>
              <a:ext cx="2826385" cy="0"/>
            </a:xfrm>
            <a:custGeom>
              <a:avLst/>
              <a:gdLst/>
              <a:ahLst/>
              <a:cxnLst/>
              <a:rect l="l" t="t" r="r" b="b"/>
              <a:pathLst>
                <a:path w="2826384" h="0">
                  <a:moveTo>
                    <a:pt x="0" y="0"/>
                  </a:moveTo>
                  <a:lnTo>
                    <a:pt x="282638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852286" y="2561970"/>
            <a:ext cx="2282190" cy="1096645"/>
          </a:xfrm>
          <a:prstGeom prst="rect"/>
        </p:spPr>
        <p:txBody>
          <a:bodyPr wrap="square" lIns="0" tIns="75565" rIns="0" bIns="0" rtlCol="0" vert="horz">
            <a:spAutoFit/>
          </a:bodyPr>
          <a:lstStyle/>
          <a:p>
            <a:pPr marL="12700" marR="5080" indent="421640">
              <a:lnSpc>
                <a:spcPts val="4000"/>
              </a:lnSpc>
              <a:spcBef>
                <a:spcPts val="595"/>
              </a:spcBef>
            </a:pPr>
            <a:r>
              <a:rPr dirty="0" sz="3700" spc="-90">
                <a:solidFill>
                  <a:srgbClr val="252525"/>
                </a:solidFill>
              </a:rPr>
              <a:t>Healthy  </a:t>
            </a:r>
            <a:r>
              <a:rPr dirty="0" sz="3700" spc="-140">
                <a:solidFill>
                  <a:srgbClr val="252525"/>
                </a:solidFill>
              </a:rPr>
              <a:t>Living</a:t>
            </a:r>
            <a:r>
              <a:rPr dirty="0" sz="3700" spc="-65">
                <a:solidFill>
                  <a:srgbClr val="252525"/>
                </a:solidFill>
              </a:rPr>
              <a:t> </a:t>
            </a:r>
            <a:r>
              <a:rPr dirty="0" sz="3700" spc="-215">
                <a:solidFill>
                  <a:srgbClr val="252525"/>
                </a:solidFill>
              </a:rPr>
              <a:t>Week</a:t>
            </a:r>
            <a:endParaRPr sz="37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4456430" cy="4514215"/>
            </a:xfrm>
            <a:custGeom>
              <a:avLst/>
              <a:gdLst/>
              <a:ahLst/>
              <a:cxnLst/>
              <a:rect l="l" t="t" r="r" b="b"/>
              <a:pathLst>
                <a:path w="4456430" h="4514215">
                  <a:moveTo>
                    <a:pt x="44561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4456176" y="4514088"/>
                  </a:lnTo>
                  <a:lnTo>
                    <a:pt x="44561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4513580" cy="4570730"/>
            </a:xfrm>
            <a:custGeom>
              <a:avLst/>
              <a:gdLst/>
              <a:ahLst/>
              <a:cxnLst/>
              <a:rect l="l" t="t" r="r" b="b"/>
              <a:pathLst>
                <a:path w="4513580" h="4570730">
                  <a:moveTo>
                    <a:pt x="4467606" y="57023"/>
                  </a:moveTo>
                  <a:lnTo>
                    <a:pt x="4467593" y="45720"/>
                  </a:lnTo>
                  <a:lnTo>
                    <a:pt x="4456176" y="45720"/>
                  </a:lnTo>
                  <a:lnTo>
                    <a:pt x="4456176" y="57150"/>
                  </a:lnTo>
                  <a:lnTo>
                    <a:pt x="44561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4456176" y="57150"/>
                  </a:lnTo>
                  <a:lnTo>
                    <a:pt x="44561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4467593" y="4525010"/>
                  </a:lnTo>
                  <a:lnTo>
                    <a:pt x="4467593" y="4513973"/>
                  </a:lnTo>
                  <a:lnTo>
                    <a:pt x="4467606" y="57023"/>
                  </a:lnTo>
                  <a:close/>
                </a:path>
                <a:path w="4513580" h="4570730">
                  <a:moveTo>
                    <a:pt x="4513326" y="0"/>
                  </a:moveTo>
                  <a:lnTo>
                    <a:pt x="4479036" y="0"/>
                  </a:lnTo>
                  <a:lnTo>
                    <a:pt x="4479036" y="34290"/>
                  </a:lnTo>
                  <a:lnTo>
                    <a:pt x="44790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4479036" y="34290"/>
                  </a:lnTo>
                  <a:lnTo>
                    <a:pt x="44790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4513326" y="4570730"/>
                  </a:lnTo>
                  <a:lnTo>
                    <a:pt x="4513326" y="4536833"/>
                  </a:lnTo>
                  <a:lnTo>
                    <a:pt x="4513326" y="4536440"/>
                  </a:lnTo>
                  <a:lnTo>
                    <a:pt x="4513326" y="34290"/>
                  </a:lnTo>
                  <a:lnTo>
                    <a:pt x="4513326" y="34163"/>
                  </a:lnTo>
                  <a:lnTo>
                    <a:pt x="45133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59180" y="1409700"/>
              <a:ext cx="3959352" cy="38587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640323" y="2400300"/>
              <a:ext cx="2532380" cy="0"/>
            </a:xfrm>
            <a:custGeom>
              <a:avLst/>
              <a:gdLst/>
              <a:ahLst/>
              <a:cxnLst/>
              <a:rect l="l" t="t" r="r" b="b"/>
              <a:pathLst>
                <a:path w="2532379" h="0">
                  <a:moveTo>
                    <a:pt x="0" y="0"/>
                  </a:moveTo>
                  <a:lnTo>
                    <a:pt x="253237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44926" y="1041349"/>
            <a:ext cx="245364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solidFill>
                  <a:srgbClr val="252525"/>
                </a:solidFill>
              </a:rPr>
              <a:t>Sports</a:t>
            </a:r>
            <a:r>
              <a:rPr dirty="0" sz="4400" spc="-75">
                <a:solidFill>
                  <a:srgbClr val="252525"/>
                </a:solidFill>
              </a:rPr>
              <a:t> </a:t>
            </a:r>
            <a:r>
              <a:rPr dirty="0" sz="4400" spc="-125">
                <a:solidFill>
                  <a:srgbClr val="252525"/>
                </a:solidFill>
              </a:rPr>
              <a:t>Day</a:t>
            </a:r>
            <a:endParaRPr sz="4400"/>
          </a:p>
        </p:txBody>
      </p:sp>
      <p:grpSp>
        <p:nvGrpSpPr>
          <p:cNvPr id="9" name="object 9"/>
          <p:cNvGrpSpPr/>
          <p:nvPr/>
        </p:nvGrpSpPr>
        <p:grpSpPr>
          <a:xfrm>
            <a:off x="2182367" y="2772155"/>
            <a:ext cx="4779645" cy="2875915"/>
            <a:chOff x="2182367" y="2772155"/>
            <a:chExt cx="4779645" cy="2875915"/>
          </a:xfrm>
        </p:grpSpPr>
        <p:sp>
          <p:nvSpPr>
            <p:cNvPr id="10" name="object 10"/>
            <p:cNvSpPr/>
            <p:nvPr/>
          </p:nvSpPr>
          <p:spPr>
            <a:xfrm>
              <a:off x="5501639" y="2891027"/>
              <a:ext cx="734567" cy="4130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15255" y="2772155"/>
              <a:ext cx="2246376" cy="14157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182367" y="4277867"/>
              <a:ext cx="2433828" cy="13700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188463" y="2772155"/>
              <a:ext cx="2427732" cy="14356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15255" y="4268723"/>
              <a:ext cx="2246376" cy="137922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2543810" cy="0"/>
            </a:xfrm>
            <a:custGeom>
              <a:avLst/>
              <a:gdLst/>
              <a:ahLst/>
              <a:cxnLst/>
              <a:rect l="l" t="t" r="r" b="b"/>
              <a:pathLst>
                <a:path w="2543810" h="0">
                  <a:moveTo>
                    <a:pt x="0" y="0"/>
                  </a:moveTo>
                  <a:lnTo>
                    <a:pt x="2543555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67867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83691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89264" y="3153155"/>
              <a:ext cx="554735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779270" y="2709748"/>
            <a:ext cx="1534795" cy="60579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800" spc="5">
                <a:solidFill>
                  <a:srgbClr val="252525"/>
                </a:solidFill>
              </a:rPr>
              <a:t>Fun</a:t>
            </a:r>
            <a:r>
              <a:rPr dirty="0" sz="3800" spc="-75">
                <a:solidFill>
                  <a:srgbClr val="252525"/>
                </a:solidFill>
              </a:rPr>
              <a:t> </a:t>
            </a:r>
            <a:r>
              <a:rPr dirty="0" sz="3800" spc="-170">
                <a:solidFill>
                  <a:srgbClr val="252525"/>
                </a:solidFill>
              </a:rPr>
              <a:t>day</a:t>
            </a:r>
            <a:endParaRPr sz="3800"/>
          </a:p>
        </p:txBody>
      </p:sp>
      <p:grpSp>
        <p:nvGrpSpPr>
          <p:cNvPr id="13" name="object 13"/>
          <p:cNvGrpSpPr/>
          <p:nvPr/>
        </p:nvGrpSpPr>
        <p:grpSpPr>
          <a:xfrm>
            <a:off x="1037844" y="1064260"/>
            <a:ext cx="7301230" cy="4700270"/>
            <a:chOff x="1037844" y="1064260"/>
            <a:chExt cx="7301230" cy="4700270"/>
          </a:xfrm>
        </p:grpSpPr>
        <p:sp>
          <p:nvSpPr>
            <p:cNvPr id="14" name="object 14"/>
            <p:cNvSpPr/>
            <p:nvPr/>
          </p:nvSpPr>
          <p:spPr>
            <a:xfrm>
              <a:off x="1037844" y="3521964"/>
              <a:ext cx="3017520" cy="0"/>
            </a:xfrm>
            <a:custGeom>
              <a:avLst/>
              <a:gdLst/>
              <a:ahLst/>
              <a:cxnLst/>
              <a:rect l="l" t="t" r="r" b="b"/>
              <a:pathLst>
                <a:path w="3017520" h="0">
                  <a:moveTo>
                    <a:pt x="0" y="0"/>
                  </a:moveTo>
                  <a:lnTo>
                    <a:pt x="301752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562855" y="1092708"/>
              <a:ext cx="3747770" cy="4643755"/>
            </a:xfrm>
            <a:custGeom>
              <a:avLst/>
              <a:gdLst/>
              <a:ahLst/>
              <a:cxnLst/>
              <a:rect l="l" t="t" r="r" b="b"/>
              <a:pathLst>
                <a:path w="3747770" h="4643755">
                  <a:moveTo>
                    <a:pt x="3747515" y="0"/>
                  </a:moveTo>
                  <a:lnTo>
                    <a:pt x="0" y="0"/>
                  </a:lnTo>
                  <a:lnTo>
                    <a:pt x="0" y="4643628"/>
                  </a:lnTo>
                  <a:lnTo>
                    <a:pt x="3747515" y="4643628"/>
                  </a:lnTo>
                  <a:lnTo>
                    <a:pt x="37475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534281" y="1064259"/>
              <a:ext cx="3804920" cy="4700270"/>
            </a:xfrm>
            <a:custGeom>
              <a:avLst/>
              <a:gdLst/>
              <a:ahLst/>
              <a:cxnLst/>
              <a:rect l="l" t="t" r="r" b="b"/>
              <a:pathLst>
                <a:path w="3804920" h="4700270">
                  <a:moveTo>
                    <a:pt x="3758946" y="45720"/>
                  </a:moveTo>
                  <a:lnTo>
                    <a:pt x="3747516" y="45720"/>
                  </a:lnTo>
                  <a:lnTo>
                    <a:pt x="3747516" y="57150"/>
                  </a:lnTo>
                  <a:lnTo>
                    <a:pt x="3747516" y="4643120"/>
                  </a:lnTo>
                  <a:lnTo>
                    <a:pt x="57150" y="4643120"/>
                  </a:lnTo>
                  <a:lnTo>
                    <a:pt x="57150" y="57150"/>
                  </a:lnTo>
                  <a:lnTo>
                    <a:pt x="3747516" y="57150"/>
                  </a:lnTo>
                  <a:lnTo>
                    <a:pt x="374751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643120"/>
                  </a:lnTo>
                  <a:lnTo>
                    <a:pt x="45720" y="4654550"/>
                  </a:lnTo>
                  <a:lnTo>
                    <a:pt x="3758946" y="4654550"/>
                  </a:lnTo>
                  <a:lnTo>
                    <a:pt x="3758946" y="4643501"/>
                  </a:lnTo>
                  <a:lnTo>
                    <a:pt x="3758946" y="4643120"/>
                  </a:lnTo>
                  <a:lnTo>
                    <a:pt x="3758946" y="57150"/>
                  </a:lnTo>
                  <a:lnTo>
                    <a:pt x="3758946" y="57023"/>
                  </a:lnTo>
                  <a:lnTo>
                    <a:pt x="3758946" y="45720"/>
                  </a:lnTo>
                  <a:close/>
                </a:path>
                <a:path w="3804920" h="4700270">
                  <a:moveTo>
                    <a:pt x="3804666" y="0"/>
                  </a:moveTo>
                  <a:lnTo>
                    <a:pt x="3770376" y="0"/>
                  </a:lnTo>
                  <a:lnTo>
                    <a:pt x="3770376" y="34290"/>
                  </a:lnTo>
                  <a:lnTo>
                    <a:pt x="3770376" y="4665980"/>
                  </a:lnTo>
                  <a:lnTo>
                    <a:pt x="34290" y="4665980"/>
                  </a:lnTo>
                  <a:lnTo>
                    <a:pt x="34290" y="34290"/>
                  </a:lnTo>
                  <a:lnTo>
                    <a:pt x="3770376" y="34290"/>
                  </a:lnTo>
                  <a:lnTo>
                    <a:pt x="377037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665980"/>
                  </a:lnTo>
                  <a:lnTo>
                    <a:pt x="0" y="4700270"/>
                  </a:lnTo>
                  <a:lnTo>
                    <a:pt x="3804666" y="4700270"/>
                  </a:lnTo>
                  <a:lnTo>
                    <a:pt x="3804666" y="4666373"/>
                  </a:lnTo>
                  <a:lnTo>
                    <a:pt x="3804666" y="4665980"/>
                  </a:lnTo>
                  <a:lnTo>
                    <a:pt x="3804666" y="34290"/>
                  </a:lnTo>
                  <a:lnTo>
                    <a:pt x="3804666" y="34163"/>
                  </a:lnTo>
                  <a:lnTo>
                    <a:pt x="380466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687823" y="1255776"/>
              <a:ext cx="1685544" cy="17145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4687823" y="3131820"/>
              <a:ext cx="1685544" cy="24399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495288" y="1255776"/>
              <a:ext cx="1690115" cy="24780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495288" y="3890772"/>
              <a:ext cx="1690115" cy="16808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552188" y="3521964"/>
              <a:ext cx="2579370" cy="0"/>
            </a:xfrm>
            <a:custGeom>
              <a:avLst/>
              <a:gdLst/>
              <a:ahLst/>
              <a:cxnLst/>
              <a:rect l="l" t="t" r="r" b="b"/>
              <a:pathLst>
                <a:path w="2579370" h="0">
                  <a:moveTo>
                    <a:pt x="0" y="0"/>
                  </a:moveTo>
                  <a:lnTo>
                    <a:pt x="2578862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526151" y="2612212"/>
            <a:ext cx="218503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70">
                <a:solidFill>
                  <a:srgbClr val="252525"/>
                </a:solidFill>
              </a:rPr>
              <a:t>Book</a:t>
            </a:r>
            <a:r>
              <a:rPr dirty="0" sz="4400" spc="-60">
                <a:solidFill>
                  <a:srgbClr val="252525"/>
                </a:solidFill>
              </a:rPr>
              <a:t> </a:t>
            </a:r>
            <a:r>
              <a:rPr dirty="0" sz="4400" spc="-125">
                <a:solidFill>
                  <a:srgbClr val="252525"/>
                </a:solidFill>
              </a:rPr>
              <a:t>Fair</a:t>
            </a:r>
            <a:endParaRPr sz="4400"/>
          </a:p>
        </p:txBody>
      </p:sp>
      <p:grpSp>
        <p:nvGrpSpPr>
          <p:cNvPr id="13" name="object 13"/>
          <p:cNvGrpSpPr/>
          <p:nvPr/>
        </p:nvGrpSpPr>
        <p:grpSpPr>
          <a:xfrm>
            <a:off x="791337" y="1064260"/>
            <a:ext cx="7514590" cy="4570730"/>
            <a:chOff x="791337" y="1064260"/>
            <a:chExt cx="7514590" cy="4570730"/>
          </a:xfrm>
        </p:grpSpPr>
        <p:sp>
          <p:nvSpPr>
            <p:cNvPr id="14" name="object 14"/>
            <p:cNvSpPr/>
            <p:nvPr/>
          </p:nvSpPr>
          <p:spPr>
            <a:xfrm>
              <a:off x="819912" y="1092708"/>
              <a:ext cx="3732529" cy="4514215"/>
            </a:xfrm>
            <a:custGeom>
              <a:avLst/>
              <a:gdLst/>
              <a:ahLst/>
              <a:cxnLst/>
              <a:rect l="l" t="t" r="r" b="b"/>
              <a:pathLst>
                <a:path w="3732529" h="4514215">
                  <a:moveTo>
                    <a:pt x="3732276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3732276" y="4514088"/>
                  </a:lnTo>
                  <a:lnTo>
                    <a:pt x="37322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91337" y="1064259"/>
              <a:ext cx="3789679" cy="4570730"/>
            </a:xfrm>
            <a:custGeom>
              <a:avLst/>
              <a:gdLst/>
              <a:ahLst/>
              <a:cxnLst/>
              <a:rect l="l" t="t" r="r" b="b"/>
              <a:pathLst>
                <a:path w="3789679" h="4570730">
                  <a:moveTo>
                    <a:pt x="3743706" y="57023"/>
                  </a:moveTo>
                  <a:lnTo>
                    <a:pt x="3743693" y="45720"/>
                  </a:lnTo>
                  <a:lnTo>
                    <a:pt x="3732276" y="45720"/>
                  </a:lnTo>
                  <a:lnTo>
                    <a:pt x="3732276" y="57150"/>
                  </a:lnTo>
                  <a:lnTo>
                    <a:pt x="3732276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3732276" y="57150"/>
                  </a:lnTo>
                  <a:lnTo>
                    <a:pt x="373227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3743693" y="4525010"/>
                  </a:lnTo>
                  <a:lnTo>
                    <a:pt x="3743693" y="4513973"/>
                  </a:lnTo>
                  <a:lnTo>
                    <a:pt x="3743706" y="57023"/>
                  </a:lnTo>
                  <a:close/>
                </a:path>
                <a:path w="3789679" h="4570730">
                  <a:moveTo>
                    <a:pt x="3789426" y="0"/>
                  </a:moveTo>
                  <a:lnTo>
                    <a:pt x="3755136" y="0"/>
                  </a:lnTo>
                  <a:lnTo>
                    <a:pt x="3755136" y="34290"/>
                  </a:lnTo>
                  <a:lnTo>
                    <a:pt x="3755136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3755136" y="34290"/>
                  </a:lnTo>
                  <a:lnTo>
                    <a:pt x="375513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3789426" y="4570730"/>
                  </a:lnTo>
                  <a:lnTo>
                    <a:pt x="3789426" y="4536833"/>
                  </a:lnTo>
                  <a:lnTo>
                    <a:pt x="3789426" y="4536440"/>
                  </a:lnTo>
                  <a:lnTo>
                    <a:pt x="3789426" y="34290"/>
                  </a:lnTo>
                  <a:lnTo>
                    <a:pt x="3789426" y="34163"/>
                  </a:lnTo>
                  <a:lnTo>
                    <a:pt x="378942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239012" y="1409700"/>
              <a:ext cx="2903219" cy="38587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914900" y="3521964"/>
              <a:ext cx="3390900" cy="0"/>
            </a:xfrm>
            <a:custGeom>
              <a:avLst/>
              <a:gdLst/>
              <a:ahLst/>
              <a:cxnLst/>
              <a:rect l="l" t="t" r="r" b="b"/>
              <a:pathLst>
                <a:path w="3390900" h="0">
                  <a:moveTo>
                    <a:pt x="0" y="0"/>
                  </a:moveTo>
                  <a:lnTo>
                    <a:pt x="3390519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019299" y="3521964"/>
              <a:ext cx="5111750" cy="0"/>
            </a:xfrm>
            <a:custGeom>
              <a:avLst/>
              <a:gdLst/>
              <a:ahLst/>
              <a:cxnLst/>
              <a:rect l="l" t="t" r="r" b="b"/>
              <a:pathLst>
                <a:path w="5111750" h="0">
                  <a:moveTo>
                    <a:pt x="0" y="0"/>
                  </a:moveTo>
                  <a:lnTo>
                    <a:pt x="511175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56003" y="1392936"/>
              <a:ext cx="6029706" cy="431215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834896" y="3122676"/>
              <a:ext cx="35052" cy="6598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3145535"/>
              <a:ext cx="1859279" cy="61264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7299959" y="3122676"/>
              <a:ext cx="35051" cy="6598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315200" y="3145535"/>
              <a:ext cx="1828800" cy="6126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46401" y="2678379"/>
            <a:ext cx="42621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55"/>
              <a:t>Social </a:t>
            </a:r>
            <a:r>
              <a:rPr dirty="0" sz="4000" spc="-75"/>
              <a:t>events </a:t>
            </a:r>
            <a:r>
              <a:rPr dirty="0" sz="4000"/>
              <a:t>for</a:t>
            </a:r>
            <a:r>
              <a:rPr dirty="0" sz="4000" spc="145"/>
              <a:t> </a:t>
            </a:r>
            <a:r>
              <a:rPr dirty="0" sz="4000" spc="-60"/>
              <a:t>staff</a:t>
            </a:r>
            <a:endParaRPr sz="4000"/>
          </a:p>
        </p:txBody>
      </p:sp>
      <p:sp>
        <p:nvSpPr>
          <p:cNvPr id="16" name="object 16"/>
          <p:cNvSpPr/>
          <p:nvPr/>
        </p:nvSpPr>
        <p:spPr>
          <a:xfrm>
            <a:off x="2019300" y="3521964"/>
            <a:ext cx="5111750" cy="0"/>
          </a:xfrm>
          <a:custGeom>
            <a:avLst/>
            <a:gdLst/>
            <a:ahLst/>
            <a:cxnLst/>
            <a:rect l="l" t="t" r="r" b="b"/>
            <a:pathLst>
              <a:path w="5111750" h="0">
                <a:moveTo>
                  <a:pt x="0" y="0"/>
                </a:moveTo>
                <a:lnTo>
                  <a:pt x="5111750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100"/>
              </a:spcBef>
            </a:pPr>
            <a:r>
              <a:rPr dirty="0" sz="5400" spc="-190">
                <a:solidFill>
                  <a:srgbClr val="252525"/>
                </a:solidFill>
                <a:latin typeface="Times New Roman"/>
                <a:cs typeface="Times New Roman"/>
              </a:rPr>
              <a:t>Bowling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2074164" cy="27979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29583" y="1257300"/>
              <a:ext cx="2077212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28716" y="1257300"/>
              <a:ext cx="2077212" cy="2798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170">
                <a:solidFill>
                  <a:srgbClr val="252525"/>
                </a:solidFill>
                <a:latin typeface="Times New Roman"/>
                <a:cs typeface="Times New Roman"/>
              </a:rPr>
              <a:t>Visit </a:t>
            </a:r>
            <a:r>
              <a:rPr dirty="0" sz="5400" spc="65">
                <a:solidFill>
                  <a:srgbClr val="252525"/>
                </a:solidFill>
                <a:latin typeface="Times New Roman"/>
                <a:cs typeface="Times New Roman"/>
              </a:rPr>
              <a:t>to</a:t>
            </a:r>
            <a:r>
              <a:rPr dirty="0" sz="5400" spc="15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14">
                <a:solidFill>
                  <a:srgbClr val="252525"/>
                </a:solidFill>
                <a:latin typeface="Times New Roman"/>
                <a:cs typeface="Times New Roman"/>
              </a:rPr>
              <a:t>Chalet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3500" y="1257300"/>
              <a:ext cx="1525524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982467" y="1257300"/>
              <a:ext cx="1525524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31435" y="1257300"/>
              <a:ext cx="1525524" cy="2798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280403" y="1257300"/>
              <a:ext cx="1525524" cy="27980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98219" y="2513457"/>
            <a:ext cx="1861185" cy="11233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100"/>
              </a:spcBef>
            </a:pPr>
            <a:r>
              <a:rPr dirty="0" sz="3600" spc="-55">
                <a:solidFill>
                  <a:srgbClr val="252525"/>
                </a:solidFill>
              </a:rPr>
              <a:t>Liberation  </a:t>
            </a:r>
            <a:r>
              <a:rPr dirty="0" sz="3600" spc="-130">
                <a:solidFill>
                  <a:srgbClr val="252525"/>
                </a:solidFill>
              </a:rPr>
              <a:t>Tower</a:t>
            </a:r>
            <a:endParaRPr sz="3600"/>
          </a:p>
        </p:txBody>
      </p:sp>
      <p:grpSp>
        <p:nvGrpSpPr>
          <p:cNvPr id="13" name="object 13"/>
          <p:cNvGrpSpPr/>
          <p:nvPr/>
        </p:nvGrpSpPr>
        <p:grpSpPr>
          <a:xfrm>
            <a:off x="972311" y="924560"/>
            <a:ext cx="7172959" cy="5008880"/>
            <a:chOff x="972311" y="924560"/>
            <a:chExt cx="7172959" cy="5008880"/>
          </a:xfrm>
        </p:grpSpPr>
        <p:sp>
          <p:nvSpPr>
            <p:cNvPr id="14" name="object 14"/>
            <p:cNvSpPr/>
            <p:nvPr/>
          </p:nvSpPr>
          <p:spPr>
            <a:xfrm>
              <a:off x="972311" y="2400300"/>
              <a:ext cx="2745105" cy="0"/>
            </a:xfrm>
            <a:custGeom>
              <a:avLst/>
              <a:gdLst/>
              <a:ahLst/>
              <a:cxnLst/>
              <a:rect l="l" t="t" r="r" b="b"/>
              <a:pathLst>
                <a:path w="2745104" h="0">
                  <a:moveTo>
                    <a:pt x="0" y="0"/>
                  </a:moveTo>
                  <a:lnTo>
                    <a:pt x="274510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142232" y="981456"/>
              <a:ext cx="3945636" cy="48950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085082" y="924559"/>
              <a:ext cx="4060190" cy="5008880"/>
            </a:xfrm>
            <a:custGeom>
              <a:avLst/>
              <a:gdLst/>
              <a:ahLst/>
              <a:cxnLst/>
              <a:rect l="l" t="t" r="r" b="b"/>
              <a:pathLst>
                <a:path w="4060190" h="5008880">
                  <a:moveTo>
                    <a:pt x="4014216" y="45720"/>
                  </a:moveTo>
                  <a:lnTo>
                    <a:pt x="4002786" y="45720"/>
                  </a:lnTo>
                  <a:lnTo>
                    <a:pt x="4002786" y="57150"/>
                  </a:lnTo>
                  <a:lnTo>
                    <a:pt x="4002786" y="4951730"/>
                  </a:lnTo>
                  <a:lnTo>
                    <a:pt x="57150" y="4951730"/>
                  </a:lnTo>
                  <a:lnTo>
                    <a:pt x="57150" y="57150"/>
                  </a:lnTo>
                  <a:lnTo>
                    <a:pt x="4002786" y="57150"/>
                  </a:lnTo>
                  <a:lnTo>
                    <a:pt x="4002786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951730"/>
                  </a:lnTo>
                  <a:lnTo>
                    <a:pt x="45720" y="4963160"/>
                  </a:lnTo>
                  <a:lnTo>
                    <a:pt x="4014216" y="4963160"/>
                  </a:lnTo>
                  <a:lnTo>
                    <a:pt x="4014216" y="4951996"/>
                  </a:lnTo>
                  <a:lnTo>
                    <a:pt x="4014216" y="4951730"/>
                  </a:lnTo>
                  <a:lnTo>
                    <a:pt x="4014216" y="57150"/>
                  </a:lnTo>
                  <a:lnTo>
                    <a:pt x="4014216" y="56896"/>
                  </a:lnTo>
                  <a:lnTo>
                    <a:pt x="4014216" y="45720"/>
                  </a:lnTo>
                  <a:close/>
                </a:path>
                <a:path w="4060190" h="5008880">
                  <a:moveTo>
                    <a:pt x="4059936" y="0"/>
                  </a:moveTo>
                  <a:lnTo>
                    <a:pt x="4025646" y="0"/>
                  </a:lnTo>
                  <a:lnTo>
                    <a:pt x="4025646" y="34290"/>
                  </a:lnTo>
                  <a:lnTo>
                    <a:pt x="4025646" y="4974590"/>
                  </a:lnTo>
                  <a:lnTo>
                    <a:pt x="34290" y="4974590"/>
                  </a:lnTo>
                  <a:lnTo>
                    <a:pt x="34290" y="34290"/>
                  </a:lnTo>
                  <a:lnTo>
                    <a:pt x="4025646" y="34290"/>
                  </a:lnTo>
                  <a:lnTo>
                    <a:pt x="4025646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974590"/>
                  </a:lnTo>
                  <a:lnTo>
                    <a:pt x="0" y="5008880"/>
                  </a:lnTo>
                  <a:lnTo>
                    <a:pt x="4059936" y="5008880"/>
                  </a:lnTo>
                  <a:lnTo>
                    <a:pt x="4059936" y="4974856"/>
                  </a:lnTo>
                  <a:lnTo>
                    <a:pt x="4059936" y="4974590"/>
                  </a:lnTo>
                  <a:lnTo>
                    <a:pt x="4059936" y="34290"/>
                  </a:lnTo>
                  <a:lnTo>
                    <a:pt x="4059936" y="34036"/>
                  </a:lnTo>
                  <a:lnTo>
                    <a:pt x="4059936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210">
                <a:solidFill>
                  <a:srgbClr val="252525"/>
                </a:solidFill>
                <a:latin typeface="Times New Roman"/>
                <a:cs typeface="Times New Roman"/>
              </a:rPr>
              <a:t>Yacht</a:t>
            </a:r>
            <a:r>
              <a:rPr dirty="0" sz="5400" spc="-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-120">
                <a:solidFill>
                  <a:srgbClr val="252525"/>
                </a:solidFill>
                <a:latin typeface="Times New Roman"/>
                <a:cs typeface="Times New Roman"/>
              </a:rPr>
              <a:t>Trip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2074164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29583" y="1257300"/>
              <a:ext cx="2077212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28716" y="1257300"/>
              <a:ext cx="2077212" cy="2798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31825">
              <a:lnSpc>
                <a:spcPct val="100000"/>
              </a:lnSpc>
              <a:spcBef>
                <a:spcPts val="100"/>
              </a:spcBef>
            </a:pPr>
            <a:r>
              <a:rPr dirty="0" sz="5400" spc="-5">
                <a:solidFill>
                  <a:srgbClr val="252525"/>
                </a:solidFill>
                <a:latin typeface="Times New Roman"/>
                <a:cs typeface="Times New Roman"/>
              </a:rPr>
              <a:t>Desert </a:t>
            </a:r>
            <a:r>
              <a:rPr dirty="0" sz="5400" spc="-125">
                <a:solidFill>
                  <a:srgbClr val="252525"/>
                </a:solidFill>
                <a:latin typeface="Times New Roman"/>
                <a:cs typeface="Times New Roman"/>
              </a:rPr>
              <a:t>Camping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2074164" cy="27980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29583" y="1257300"/>
              <a:ext cx="2077212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28716" y="1257300"/>
              <a:ext cx="2077212" cy="27980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7" y="2421635"/>
            <a:ext cx="7055484" cy="0"/>
          </a:xfrm>
          <a:custGeom>
            <a:avLst/>
            <a:gdLst/>
            <a:ahLst/>
            <a:cxnLst/>
            <a:rect l="l" t="t" r="r" b="b"/>
            <a:pathLst>
              <a:path w="7055484" h="0">
                <a:moveTo>
                  <a:pt x="0" y="0"/>
                </a:moveTo>
                <a:lnTo>
                  <a:pt x="7055484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5122" y="1164158"/>
            <a:ext cx="569404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00">
                <a:solidFill>
                  <a:srgbClr val="252525"/>
                </a:solidFill>
              </a:rPr>
              <a:t>Canadian </a:t>
            </a:r>
            <a:r>
              <a:rPr dirty="0" sz="4400" spc="-165">
                <a:solidFill>
                  <a:srgbClr val="252525"/>
                </a:solidFill>
              </a:rPr>
              <a:t>Bilingual</a:t>
            </a:r>
            <a:r>
              <a:rPr dirty="0" sz="4400" spc="65">
                <a:solidFill>
                  <a:srgbClr val="252525"/>
                </a:solidFill>
              </a:rPr>
              <a:t> </a:t>
            </a:r>
            <a:r>
              <a:rPr dirty="0" sz="4400" spc="-105">
                <a:solidFill>
                  <a:srgbClr val="252525"/>
                </a:solidFill>
              </a:rPr>
              <a:t>School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736854" y="3096260"/>
            <a:ext cx="1755775" cy="1756410"/>
            <a:chOff x="736854" y="3096260"/>
            <a:chExt cx="1755775" cy="1756410"/>
          </a:xfrm>
        </p:grpSpPr>
        <p:sp>
          <p:nvSpPr>
            <p:cNvPr id="5" name="object 5"/>
            <p:cNvSpPr/>
            <p:nvPr/>
          </p:nvSpPr>
          <p:spPr>
            <a:xfrm>
              <a:off x="915855" y="3537824"/>
              <a:ext cx="1409065" cy="880110"/>
            </a:xfrm>
            <a:custGeom>
              <a:avLst/>
              <a:gdLst/>
              <a:ahLst/>
              <a:cxnLst/>
              <a:rect l="l" t="t" r="r" b="b"/>
              <a:pathLst>
                <a:path w="1409064" h="880110">
                  <a:moveTo>
                    <a:pt x="1200201" y="50800"/>
                  </a:moveTo>
                  <a:lnTo>
                    <a:pt x="228714" y="50799"/>
                  </a:lnTo>
                  <a:lnTo>
                    <a:pt x="179353" y="52069"/>
                  </a:lnTo>
                  <a:lnTo>
                    <a:pt x="171578" y="52069"/>
                  </a:lnTo>
                  <a:lnTo>
                    <a:pt x="103762" y="80009"/>
                  </a:lnTo>
                  <a:lnTo>
                    <a:pt x="74575" y="106679"/>
                  </a:lnTo>
                  <a:lnTo>
                    <a:pt x="49339" y="142239"/>
                  </a:lnTo>
                  <a:lnTo>
                    <a:pt x="28659" y="184149"/>
                  </a:lnTo>
                  <a:lnTo>
                    <a:pt x="13140" y="231139"/>
                  </a:lnTo>
                  <a:lnTo>
                    <a:pt x="3385" y="283209"/>
                  </a:lnTo>
                  <a:lnTo>
                    <a:pt x="0" y="339089"/>
                  </a:lnTo>
                  <a:lnTo>
                    <a:pt x="3712" y="397509"/>
                  </a:lnTo>
                  <a:lnTo>
                    <a:pt x="14387" y="452119"/>
                  </a:lnTo>
                  <a:lnTo>
                    <a:pt x="31333" y="500379"/>
                  </a:lnTo>
                  <a:lnTo>
                    <a:pt x="53861" y="543559"/>
                  </a:lnTo>
                  <a:lnTo>
                    <a:pt x="81277" y="577849"/>
                  </a:lnTo>
                  <a:lnTo>
                    <a:pt x="112891" y="604519"/>
                  </a:lnTo>
                  <a:lnTo>
                    <a:pt x="148011" y="621029"/>
                  </a:lnTo>
                  <a:lnTo>
                    <a:pt x="185946" y="627379"/>
                  </a:lnTo>
                  <a:lnTo>
                    <a:pt x="583196" y="627379"/>
                  </a:lnTo>
                  <a:lnTo>
                    <a:pt x="583196" y="880109"/>
                  </a:lnTo>
                  <a:lnTo>
                    <a:pt x="752238" y="749299"/>
                  </a:lnTo>
                  <a:lnTo>
                    <a:pt x="921281" y="749300"/>
                  </a:lnTo>
                  <a:lnTo>
                    <a:pt x="921281" y="742950"/>
                  </a:lnTo>
                  <a:lnTo>
                    <a:pt x="650813" y="742949"/>
                  </a:lnTo>
                  <a:lnTo>
                    <a:pt x="650813" y="558799"/>
                  </a:lnTo>
                  <a:lnTo>
                    <a:pt x="185946" y="558799"/>
                  </a:lnTo>
                  <a:lnTo>
                    <a:pt x="129874" y="530859"/>
                  </a:lnTo>
                  <a:lnTo>
                    <a:pt x="105355" y="497839"/>
                  </a:lnTo>
                  <a:lnTo>
                    <a:pt x="85598" y="454659"/>
                  </a:lnTo>
                  <a:lnTo>
                    <a:pt x="72414" y="401319"/>
                  </a:lnTo>
                  <a:lnTo>
                    <a:pt x="67616" y="339089"/>
                  </a:lnTo>
                  <a:lnTo>
                    <a:pt x="72414" y="276859"/>
                  </a:lnTo>
                  <a:lnTo>
                    <a:pt x="85598" y="223519"/>
                  </a:lnTo>
                  <a:lnTo>
                    <a:pt x="105355" y="179069"/>
                  </a:lnTo>
                  <a:lnTo>
                    <a:pt x="129874" y="147319"/>
                  </a:lnTo>
                  <a:lnTo>
                    <a:pt x="185946" y="119379"/>
                  </a:lnTo>
                  <a:lnTo>
                    <a:pt x="1333205" y="119380"/>
                  </a:lnTo>
                  <a:lnTo>
                    <a:pt x="1317523" y="100330"/>
                  </a:lnTo>
                  <a:lnTo>
                    <a:pt x="1283909" y="74930"/>
                  </a:lnTo>
                  <a:lnTo>
                    <a:pt x="1244827" y="57150"/>
                  </a:lnTo>
                  <a:lnTo>
                    <a:pt x="1200201" y="50800"/>
                  </a:lnTo>
                  <a:close/>
                </a:path>
                <a:path w="1409064" h="880110">
                  <a:moveTo>
                    <a:pt x="921281" y="749300"/>
                  </a:moveTo>
                  <a:lnTo>
                    <a:pt x="752238" y="749299"/>
                  </a:lnTo>
                  <a:lnTo>
                    <a:pt x="921281" y="880110"/>
                  </a:lnTo>
                  <a:lnTo>
                    <a:pt x="921281" y="749300"/>
                  </a:lnTo>
                  <a:close/>
                </a:path>
                <a:path w="1409064" h="880110">
                  <a:moveTo>
                    <a:pt x="752238" y="664209"/>
                  </a:moveTo>
                  <a:lnTo>
                    <a:pt x="650813" y="742949"/>
                  </a:lnTo>
                  <a:lnTo>
                    <a:pt x="853664" y="742950"/>
                  </a:lnTo>
                  <a:lnTo>
                    <a:pt x="752238" y="664209"/>
                  </a:lnTo>
                  <a:close/>
                </a:path>
                <a:path w="1409064" h="880110">
                  <a:moveTo>
                    <a:pt x="921281" y="524510"/>
                  </a:moveTo>
                  <a:lnTo>
                    <a:pt x="853664" y="524510"/>
                  </a:lnTo>
                  <a:lnTo>
                    <a:pt x="853664" y="742950"/>
                  </a:lnTo>
                  <a:lnTo>
                    <a:pt x="921281" y="742950"/>
                  </a:lnTo>
                  <a:lnTo>
                    <a:pt x="921281" y="627380"/>
                  </a:lnTo>
                  <a:lnTo>
                    <a:pt x="1318530" y="627380"/>
                  </a:lnTo>
                  <a:lnTo>
                    <a:pt x="1331717" y="623570"/>
                  </a:lnTo>
                  <a:lnTo>
                    <a:pt x="1342461" y="617220"/>
                  </a:lnTo>
                  <a:lnTo>
                    <a:pt x="1349691" y="605790"/>
                  </a:lnTo>
                  <a:lnTo>
                    <a:pt x="1352339" y="593090"/>
                  </a:lnTo>
                  <a:lnTo>
                    <a:pt x="1349691" y="580390"/>
                  </a:lnTo>
                  <a:lnTo>
                    <a:pt x="1342460" y="568960"/>
                  </a:lnTo>
                  <a:lnTo>
                    <a:pt x="1331717" y="561340"/>
                  </a:lnTo>
                  <a:lnTo>
                    <a:pt x="1318530" y="558800"/>
                  </a:lnTo>
                  <a:lnTo>
                    <a:pt x="921281" y="558800"/>
                  </a:lnTo>
                  <a:lnTo>
                    <a:pt x="921281" y="524510"/>
                  </a:lnTo>
                  <a:close/>
                </a:path>
                <a:path w="1409064" h="880110">
                  <a:moveTo>
                    <a:pt x="936156" y="474980"/>
                  </a:moveTo>
                  <a:lnTo>
                    <a:pt x="583196" y="474979"/>
                  </a:lnTo>
                  <a:lnTo>
                    <a:pt x="583196" y="558799"/>
                  </a:lnTo>
                  <a:lnTo>
                    <a:pt x="650813" y="558799"/>
                  </a:lnTo>
                  <a:lnTo>
                    <a:pt x="650813" y="516889"/>
                  </a:lnTo>
                  <a:lnTo>
                    <a:pt x="921281" y="516890"/>
                  </a:lnTo>
                  <a:lnTo>
                    <a:pt x="921281" y="480060"/>
                  </a:lnTo>
                  <a:lnTo>
                    <a:pt x="931409" y="477520"/>
                  </a:lnTo>
                  <a:lnTo>
                    <a:pt x="936156" y="474980"/>
                  </a:lnTo>
                  <a:close/>
                </a:path>
                <a:path w="1409064" h="880110">
                  <a:moveTo>
                    <a:pt x="1225557" y="474980"/>
                  </a:moveTo>
                  <a:lnTo>
                    <a:pt x="1157940" y="474980"/>
                  </a:lnTo>
                  <a:lnTo>
                    <a:pt x="1159705" y="496570"/>
                  </a:lnTo>
                  <a:lnTo>
                    <a:pt x="1164913" y="519430"/>
                  </a:lnTo>
                  <a:lnTo>
                    <a:pt x="1173439" y="539750"/>
                  </a:lnTo>
                  <a:lnTo>
                    <a:pt x="1185156" y="558800"/>
                  </a:lnTo>
                  <a:lnTo>
                    <a:pt x="1318530" y="558800"/>
                  </a:lnTo>
                  <a:lnTo>
                    <a:pt x="1283693" y="553720"/>
                  </a:lnTo>
                  <a:lnTo>
                    <a:pt x="1254606" y="535940"/>
                  </a:lnTo>
                  <a:lnTo>
                    <a:pt x="1234238" y="509270"/>
                  </a:lnTo>
                  <a:lnTo>
                    <a:pt x="1225557" y="474980"/>
                  </a:lnTo>
                  <a:close/>
                </a:path>
                <a:path w="1409064" h="880110">
                  <a:moveTo>
                    <a:pt x="809618" y="523240"/>
                  </a:moveTo>
                  <a:lnTo>
                    <a:pt x="713866" y="523239"/>
                  </a:lnTo>
                  <a:lnTo>
                    <a:pt x="724338" y="530859"/>
                  </a:lnTo>
                  <a:lnTo>
                    <a:pt x="736005" y="537209"/>
                  </a:lnTo>
                  <a:lnTo>
                    <a:pt x="748562" y="541019"/>
                  </a:lnTo>
                  <a:lnTo>
                    <a:pt x="761705" y="542289"/>
                  </a:lnTo>
                  <a:lnTo>
                    <a:pt x="776246" y="541019"/>
                  </a:lnTo>
                  <a:lnTo>
                    <a:pt x="790051" y="535940"/>
                  </a:lnTo>
                  <a:lnTo>
                    <a:pt x="802699" y="529590"/>
                  </a:lnTo>
                  <a:lnTo>
                    <a:pt x="809618" y="523240"/>
                  </a:lnTo>
                  <a:close/>
                </a:path>
                <a:path w="1409064" h="880110">
                  <a:moveTo>
                    <a:pt x="921281" y="516890"/>
                  </a:moveTo>
                  <a:lnTo>
                    <a:pt x="650813" y="516889"/>
                  </a:lnTo>
                  <a:lnTo>
                    <a:pt x="654729" y="519429"/>
                  </a:lnTo>
                  <a:lnTo>
                    <a:pt x="658856" y="520699"/>
                  </a:lnTo>
                  <a:lnTo>
                    <a:pt x="663153" y="523239"/>
                  </a:lnTo>
                  <a:lnTo>
                    <a:pt x="675665" y="527049"/>
                  </a:lnTo>
                  <a:lnTo>
                    <a:pt x="701354" y="527049"/>
                  </a:lnTo>
                  <a:lnTo>
                    <a:pt x="713866" y="523239"/>
                  </a:lnTo>
                  <a:lnTo>
                    <a:pt x="809618" y="523240"/>
                  </a:lnTo>
                  <a:lnTo>
                    <a:pt x="813770" y="519430"/>
                  </a:lnTo>
                  <a:lnTo>
                    <a:pt x="921281" y="519430"/>
                  </a:lnTo>
                  <a:lnTo>
                    <a:pt x="921281" y="516890"/>
                  </a:lnTo>
                  <a:close/>
                </a:path>
                <a:path w="1409064" h="880110">
                  <a:moveTo>
                    <a:pt x="921281" y="519430"/>
                  </a:moveTo>
                  <a:lnTo>
                    <a:pt x="813770" y="519430"/>
                  </a:lnTo>
                  <a:lnTo>
                    <a:pt x="823420" y="523240"/>
                  </a:lnTo>
                  <a:lnTo>
                    <a:pt x="843514" y="525780"/>
                  </a:lnTo>
                  <a:lnTo>
                    <a:pt x="853664" y="524510"/>
                  </a:lnTo>
                  <a:lnTo>
                    <a:pt x="921281" y="524510"/>
                  </a:lnTo>
                  <a:lnTo>
                    <a:pt x="921281" y="519430"/>
                  </a:lnTo>
                  <a:close/>
                </a:path>
                <a:path w="1409064" h="880110">
                  <a:moveTo>
                    <a:pt x="172254" y="238759"/>
                  </a:moveTo>
                  <a:lnTo>
                    <a:pt x="131853" y="265429"/>
                  </a:lnTo>
                  <a:lnTo>
                    <a:pt x="126781" y="313689"/>
                  </a:lnTo>
                  <a:lnTo>
                    <a:pt x="132726" y="364489"/>
                  </a:lnTo>
                  <a:lnTo>
                    <a:pt x="149349" y="408939"/>
                  </a:lnTo>
                  <a:lnTo>
                    <a:pt x="174833" y="443229"/>
                  </a:lnTo>
                  <a:lnTo>
                    <a:pt x="207359" y="466089"/>
                  </a:lnTo>
                  <a:lnTo>
                    <a:pt x="245111" y="474979"/>
                  </a:lnTo>
                  <a:lnTo>
                    <a:pt x="1326983" y="474980"/>
                  </a:lnTo>
                  <a:lnTo>
                    <a:pt x="1356470" y="467360"/>
                  </a:lnTo>
                  <a:lnTo>
                    <a:pt x="1382749" y="445770"/>
                  </a:lnTo>
                  <a:lnTo>
                    <a:pt x="1395124" y="419100"/>
                  </a:lnTo>
                  <a:lnTo>
                    <a:pt x="757986" y="419099"/>
                  </a:lnTo>
                  <a:lnTo>
                    <a:pt x="711211" y="411479"/>
                  </a:lnTo>
                  <a:lnTo>
                    <a:pt x="701046" y="406399"/>
                  </a:lnTo>
                  <a:lnTo>
                    <a:pt x="245111" y="406399"/>
                  </a:lnTo>
                  <a:lnTo>
                    <a:pt x="227060" y="400049"/>
                  </a:lnTo>
                  <a:lnTo>
                    <a:pt x="210753" y="379729"/>
                  </a:lnTo>
                  <a:lnTo>
                    <a:pt x="198947" y="350519"/>
                  </a:lnTo>
                  <a:lnTo>
                    <a:pt x="194398" y="313689"/>
                  </a:lnTo>
                  <a:lnTo>
                    <a:pt x="194575" y="304799"/>
                  </a:lnTo>
                  <a:lnTo>
                    <a:pt x="195228" y="297179"/>
                  </a:lnTo>
                  <a:lnTo>
                    <a:pt x="196354" y="288289"/>
                  </a:lnTo>
                  <a:lnTo>
                    <a:pt x="197948" y="279399"/>
                  </a:lnTo>
                  <a:lnTo>
                    <a:pt x="198212" y="266699"/>
                  </a:lnTo>
                  <a:lnTo>
                    <a:pt x="193469" y="253999"/>
                  </a:lnTo>
                  <a:lnTo>
                    <a:pt x="184541" y="245109"/>
                  </a:lnTo>
                  <a:lnTo>
                    <a:pt x="172254" y="238759"/>
                  </a:lnTo>
                  <a:close/>
                </a:path>
                <a:path w="1409064" h="880110">
                  <a:moveTo>
                    <a:pt x="972951" y="121920"/>
                  </a:moveTo>
                  <a:lnTo>
                    <a:pt x="757986" y="121919"/>
                  </a:lnTo>
                  <a:lnTo>
                    <a:pt x="804898" y="129540"/>
                  </a:lnTo>
                  <a:lnTo>
                    <a:pt x="845641" y="151130"/>
                  </a:lnTo>
                  <a:lnTo>
                    <a:pt x="877769" y="182880"/>
                  </a:lnTo>
                  <a:lnTo>
                    <a:pt x="898839" y="223520"/>
                  </a:lnTo>
                  <a:lnTo>
                    <a:pt x="906405" y="270510"/>
                  </a:lnTo>
                  <a:lnTo>
                    <a:pt x="898839" y="317500"/>
                  </a:lnTo>
                  <a:lnTo>
                    <a:pt x="877769" y="358140"/>
                  </a:lnTo>
                  <a:lnTo>
                    <a:pt x="845641" y="391160"/>
                  </a:lnTo>
                  <a:lnTo>
                    <a:pt x="804898" y="411480"/>
                  </a:lnTo>
                  <a:lnTo>
                    <a:pt x="757986" y="419099"/>
                  </a:lnTo>
                  <a:lnTo>
                    <a:pt x="1395124" y="419100"/>
                  </a:lnTo>
                  <a:lnTo>
                    <a:pt x="1401016" y="406400"/>
                  </a:lnTo>
                  <a:lnTo>
                    <a:pt x="978755" y="406400"/>
                  </a:lnTo>
                  <a:lnTo>
                    <a:pt x="990082" y="400050"/>
                  </a:lnTo>
                  <a:lnTo>
                    <a:pt x="1013578" y="369570"/>
                  </a:lnTo>
                  <a:lnTo>
                    <a:pt x="1018301" y="344170"/>
                  </a:lnTo>
                  <a:lnTo>
                    <a:pt x="1017120" y="331470"/>
                  </a:lnTo>
                  <a:lnTo>
                    <a:pt x="1013578" y="318770"/>
                  </a:lnTo>
                  <a:lnTo>
                    <a:pt x="1021521" y="308610"/>
                  </a:lnTo>
                  <a:lnTo>
                    <a:pt x="1027350" y="297180"/>
                  </a:lnTo>
                  <a:lnTo>
                    <a:pt x="1030941" y="284480"/>
                  </a:lnTo>
                  <a:lnTo>
                    <a:pt x="1032173" y="270510"/>
                  </a:lnTo>
                  <a:lnTo>
                    <a:pt x="1030736" y="256540"/>
                  </a:lnTo>
                  <a:lnTo>
                    <a:pt x="1026420" y="242570"/>
                  </a:lnTo>
                  <a:lnTo>
                    <a:pt x="1019401" y="229870"/>
                  </a:lnTo>
                  <a:lnTo>
                    <a:pt x="1009859" y="218440"/>
                  </a:lnTo>
                  <a:lnTo>
                    <a:pt x="1014280" y="204470"/>
                  </a:lnTo>
                  <a:lnTo>
                    <a:pt x="1009859" y="162560"/>
                  </a:lnTo>
                  <a:lnTo>
                    <a:pt x="985107" y="132080"/>
                  </a:lnTo>
                  <a:lnTo>
                    <a:pt x="973515" y="125730"/>
                  </a:lnTo>
                  <a:lnTo>
                    <a:pt x="973205" y="123190"/>
                  </a:lnTo>
                  <a:lnTo>
                    <a:pt x="972951" y="121920"/>
                  </a:lnTo>
                  <a:close/>
                </a:path>
                <a:path w="1409064" h="880110">
                  <a:moveTo>
                    <a:pt x="308164" y="119379"/>
                  </a:moveTo>
                  <a:lnTo>
                    <a:pt x="185946" y="119379"/>
                  </a:lnTo>
                  <a:lnTo>
                    <a:pt x="221845" y="128269"/>
                  </a:lnTo>
                  <a:lnTo>
                    <a:pt x="252154" y="156209"/>
                  </a:lnTo>
                  <a:lnTo>
                    <a:pt x="275501" y="199389"/>
                  </a:lnTo>
                  <a:lnTo>
                    <a:pt x="290514" y="255269"/>
                  </a:lnTo>
                  <a:lnTo>
                    <a:pt x="295824" y="322579"/>
                  </a:lnTo>
                  <a:lnTo>
                    <a:pt x="294366" y="370839"/>
                  </a:lnTo>
                  <a:lnTo>
                    <a:pt x="288597" y="396239"/>
                  </a:lnTo>
                  <a:lnTo>
                    <a:pt x="273764" y="405129"/>
                  </a:lnTo>
                  <a:lnTo>
                    <a:pt x="245111" y="406399"/>
                  </a:lnTo>
                  <a:lnTo>
                    <a:pt x="345184" y="406399"/>
                  </a:lnTo>
                  <a:lnTo>
                    <a:pt x="352999" y="386079"/>
                  </a:lnTo>
                  <a:lnTo>
                    <a:pt x="358671" y="365759"/>
                  </a:lnTo>
                  <a:lnTo>
                    <a:pt x="362163" y="344169"/>
                  </a:lnTo>
                  <a:lnTo>
                    <a:pt x="363441" y="322579"/>
                  </a:lnTo>
                  <a:lnTo>
                    <a:pt x="359677" y="261619"/>
                  </a:lnTo>
                  <a:lnTo>
                    <a:pt x="348797" y="207009"/>
                  </a:lnTo>
                  <a:lnTo>
                    <a:pt x="331420" y="158749"/>
                  </a:lnTo>
                  <a:lnTo>
                    <a:pt x="308164" y="119379"/>
                  </a:lnTo>
                  <a:close/>
                </a:path>
                <a:path w="1409064" h="880110">
                  <a:moveTo>
                    <a:pt x="971993" y="119380"/>
                  </a:moveTo>
                  <a:lnTo>
                    <a:pt x="550402" y="119379"/>
                  </a:lnTo>
                  <a:lnTo>
                    <a:pt x="550176" y="121919"/>
                  </a:lnTo>
                  <a:lnTo>
                    <a:pt x="550148" y="128269"/>
                  </a:lnTo>
                  <a:lnTo>
                    <a:pt x="550402" y="132079"/>
                  </a:lnTo>
                  <a:lnTo>
                    <a:pt x="526962" y="147319"/>
                  </a:lnTo>
                  <a:lnTo>
                    <a:pt x="511649" y="168909"/>
                  </a:lnTo>
                  <a:lnTo>
                    <a:pt x="505739" y="195579"/>
                  </a:lnTo>
                  <a:lnTo>
                    <a:pt x="510508" y="223519"/>
                  </a:lnTo>
                  <a:lnTo>
                    <a:pt x="502394" y="233679"/>
                  </a:lnTo>
                  <a:lnTo>
                    <a:pt x="496393" y="245109"/>
                  </a:lnTo>
                  <a:lnTo>
                    <a:pt x="492631" y="257809"/>
                  </a:lnTo>
                  <a:lnTo>
                    <a:pt x="491237" y="271779"/>
                  </a:lnTo>
                  <a:lnTo>
                    <a:pt x="492837" y="285749"/>
                  </a:lnTo>
                  <a:lnTo>
                    <a:pt x="497206" y="298449"/>
                  </a:lnTo>
                  <a:lnTo>
                    <a:pt x="504169" y="311149"/>
                  </a:lnTo>
                  <a:lnTo>
                    <a:pt x="513550" y="322579"/>
                  </a:lnTo>
                  <a:lnTo>
                    <a:pt x="509089" y="336549"/>
                  </a:lnTo>
                  <a:lnTo>
                    <a:pt x="513550" y="378459"/>
                  </a:lnTo>
                  <a:lnTo>
                    <a:pt x="522446" y="393699"/>
                  </a:lnTo>
                  <a:lnTo>
                    <a:pt x="528241" y="401319"/>
                  </a:lnTo>
                  <a:lnTo>
                    <a:pt x="534850" y="406399"/>
                  </a:lnTo>
                  <a:lnTo>
                    <a:pt x="701046" y="406399"/>
                  </a:lnTo>
                  <a:lnTo>
                    <a:pt x="670552" y="391159"/>
                  </a:lnTo>
                  <a:lnTo>
                    <a:pt x="638438" y="358139"/>
                  </a:lnTo>
                  <a:lnTo>
                    <a:pt x="617299" y="317499"/>
                  </a:lnTo>
                  <a:lnTo>
                    <a:pt x="609566" y="271779"/>
                  </a:lnTo>
                  <a:lnTo>
                    <a:pt x="616916" y="224789"/>
                  </a:lnTo>
                  <a:lnTo>
                    <a:pt x="637800" y="182879"/>
                  </a:lnTo>
                  <a:lnTo>
                    <a:pt x="669783" y="151129"/>
                  </a:lnTo>
                  <a:lnTo>
                    <a:pt x="710431" y="129539"/>
                  </a:lnTo>
                  <a:lnTo>
                    <a:pt x="757310" y="121919"/>
                  </a:lnTo>
                  <a:lnTo>
                    <a:pt x="972951" y="121920"/>
                  </a:lnTo>
                  <a:lnTo>
                    <a:pt x="972698" y="120650"/>
                  </a:lnTo>
                  <a:lnTo>
                    <a:pt x="971993" y="119380"/>
                  </a:lnTo>
                  <a:close/>
                </a:path>
                <a:path w="1409064" h="880110">
                  <a:moveTo>
                    <a:pt x="1333205" y="119380"/>
                  </a:moveTo>
                  <a:lnTo>
                    <a:pt x="1200201" y="119380"/>
                  </a:lnTo>
                  <a:lnTo>
                    <a:pt x="1246401" y="132080"/>
                  </a:lnTo>
                  <a:lnTo>
                    <a:pt x="1283489" y="163830"/>
                  </a:lnTo>
                  <a:lnTo>
                    <a:pt x="1311333" y="209550"/>
                  </a:lnTo>
                  <a:lnTo>
                    <a:pt x="1329800" y="261620"/>
                  </a:lnTo>
                  <a:lnTo>
                    <a:pt x="1339879" y="317500"/>
                  </a:lnTo>
                  <a:lnTo>
                    <a:pt x="1340277" y="361950"/>
                  </a:lnTo>
                  <a:lnTo>
                    <a:pt x="1334733" y="392430"/>
                  </a:lnTo>
                  <a:lnTo>
                    <a:pt x="1326983" y="406400"/>
                  </a:lnTo>
                  <a:lnTo>
                    <a:pt x="1401016" y="406400"/>
                  </a:lnTo>
                  <a:lnTo>
                    <a:pt x="1401606" y="405130"/>
                  </a:lnTo>
                  <a:lnTo>
                    <a:pt x="1408827" y="342900"/>
                  </a:lnTo>
                  <a:lnTo>
                    <a:pt x="1406357" y="302260"/>
                  </a:lnTo>
                  <a:lnTo>
                    <a:pt x="1398893" y="259080"/>
                  </a:lnTo>
                  <a:lnTo>
                    <a:pt x="1386356" y="214630"/>
                  </a:lnTo>
                  <a:lnTo>
                    <a:pt x="1368668" y="172720"/>
                  </a:lnTo>
                  <a:lnTo>
                    <a:pt x="1345750" y="134620"/>
                  </a:lnTo>
                  <a:lnTo>
                    <a:pt x="1333205" y="119380"/>
                  </a:lnTo>
                  <a:close/>
                </a:path>
                <a:path w="1409064" h="880110">
                  <a:moveTo>
                    <a:pt x="680902" y="16509"/>
                  </a:moveTo>
                  <a:lnTo>
                    <a:pt x="642854" y="27939"/>
                  </a:lnTo>
                  <a:lnTo>
                    <a:pt x="620554" y="50799"/>
                  </a:lnTo>
                  <a:lnTo>
                    <a:pt x="895924" y="50800"/>
                  </a:lnTo>
                  <a:lnTo>
                    <a:pt x="866223" y="21590"/>
                  </a:lnTo>
                  <a:lnTo>
                    <a:pt x="709302" y="21589"/>
                  </a:lnTo>
                  <a:lnTo>
                    <a:pt x="695336" y="17779"/>
                  </a:lnTo>
                  <a:lnTo>
                    <a:pt x="680902" y="16509"/>
                  </a:lnTo>
                  <a:close/>
                </a:path>
                <a:path w="1409064" h="880110">
                  <a:moveTo>
                    <a:pt x="761367" y="0"/>
                  </a:moveTo>
                  <a:lnTo>
                    <a:pt x="746811" y="1269"/>
                  </a:lnTo>
                  <a:lnTo>
                    <a:pt x="732994" y="5079"/>
                  </a:lnTo>
                  <a:lnTo>
                    <a:pt x="720347" y="12699"/>
                  </a:lnTo>
                  <a:lnTo>
                    <a:pt x="709302" y="21589"/>
                  </a:lnTo>
                  <a:lnTo>
                    <a:pt x="866223" y="21590"/>
                  </a:lnTo>
                  <a:lnTo>
                    <a:pt x="859411" y="17780"/>
                  </a:lnTo>
                  <a:lnTo>
                    <a:pt x="808698" y="17780"/>
                  </a:lnTo>
                  <a:lnTo>
                    <a:pt x="798294" y="10160"/>
                  </a:lnTo>
                  <a:lnTo>
                    <a:pt x="786739" y="5080"/>
                  </a:lnTo>
                  <a:lnTo>
                    <a:pt x="774331" y="1270"/>
                  </a:lnTo>
                  <a:lnTo>
                    <a:pt x="761367" y="0"/>
                  </a:lnTo>
                  <a:close/>
                </a:path>
                <a:path w="1409064" h="880110">
                  <a:moveTo>
                    <a:pt x="834055" y="13970"/>
                  </a:moveTo>
                  <a:lnTo>
                    <a:pt x="821198" y="15240"/>
                  </a:lnTo>
                  <a:lnTo>
                    <a:pt x="808698" y="17780"/>
                  </a:lnTo>
                  <a:lnTo>
                    <a:pt x="859411" y="17780"/>
                  </a:lnTo>
                  <a:lnTo>
                    <a:pt x="846911" y="15240"/>
                  </a:lnTo>
                  <a:lnTo>
                    <a:pt x="834055" y="13970"/>
                  </a:lnTo>
                  <a:close/>
                </a:path>
              </a:pathLst>
            </a:custGeom>
            <a:solidFill>
              <a:srgbClr val="8399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15855" y="3536920"/>
              <a:ext cx="1409065" cy="881380"/>
            </a:xfrm>
            <a:custGeom>
              <a:avLst/>
              <a:gdLst/>
              <a:ahLst/>
              <a:cxnLst/>
              <a:rect l="l" t="t" r="r" b="b"/>
              <a:pathLst>
                <a:path w="1409064" h="881379">
                  <a:moveTo>
                    <a:pt x="1408827" y="343670"/>
                  </a:moveTo>
                  <a:lnTo>
                    <a:pt x="1406357" y="302437"/>
                  </a:lnTo>
                  <a:lnTo>
                    <a:pt x="1398893" y="259001"/>
                  </a:lnTo>
                  <a:lnTo>
                    <a:pt x="1386356" y="215243"/>
                  </a:lnTo>
                  <a:lnTo>
                    <a:pt x="1368668" y="173049"/>
                  </a:lnTo>
                  <a:lnTo>
                    <a:pt x="1345750" y="134303"/>
                  </a:lnTo>
                  <a:lnTo>
                    <a:pt x="1317523" y="100887"/>
                  </a:lnTo>
                  <a:lnTo>
                    <a:pt x="1283909" y="74687"/>
                  </a:lnTo>
                  <a:lnTo>
                    <a:pt x="1244828" y="57585"/>
                  </a:lnTo>
                  <a:lnTo>
                    <a:pt x="1200201" y="51465"/>
                  </a:lnTo>
                  <a:lnTo>
                    <a:pt x="895924" y="51465"/>
                  </a:lnTo>
                  <a:lnTo>
                    <a:pt x="889270" y="40747"/>
                  </a:lnTo>
                  <a:lnTo>
                    <a:pt x="846911" y="14916"/>
                  </a:lnTo>
                  <a:lnTo>
                    <a:pt x="834055" y="13681"/>
                  </a:lnTo>
                  <a:lnTo>
                    <a:pt x="821198" y="14916"/>
                  </a:lnTo>
                  <a:lnTo>
                    <a:pt x="808698" y="18622"/>
                  </a:lnTo>
                  <a:lnTo>
                    <a:pt x="798294" y="10766"/>
                  </a:lnTo>
                  <a:lnTo>
                    <a:pt x="786739" y="4967"/>
                  </a:lnTo>
                  <a:lnTo>
                    <a:pt x="774331" y="1340"/>
                  </a:lnTo>
                  <a:lnTo>
                    <a:pt x="761367" y="0"/>
                  </a:lnTo>
                  <a:lnTo>
                    <a:pt x="746811" y="1392"/>
                  </a:lnTo>
                  <a:lnTo>
                    <a:pt x="732994" y="5703"/>
                  </a:lnTo>
                  <a:lnTo>
                    <a:pt x="720347" y="12748"/>
                  </a:lnTo>
                  <a:lnTo>
                    <a:pt x="709302" y="22347"/>
                  </a:lnTo>
                  <a:lnTo>
                    <a:pt x="695336" y="17871"/>
                  </a:lnTo>
                  <a:lnTo>
                    <a:pt x="680902" y="16379"/>
                  </a:lnTo>
                  <a:lnTo>
                    <a:pt x="666469" y="17871"/>
                  </a:lnTo>
                  <a:lnTo>
                    <a:pt x="652503" y="22347"/>
                  </a:lnTo>
                  <a:lnTo>
                    <a:pt x="642854" y="27648"/>
                  </a:lnTo>
                  <a:lnTo>
                    <a:pt x="634210" y="34361"/>
                  </a:lnTo>
                  <a:lnTo>
                    <a:pt x="626725" y="42347"/>
                  </a:lnTo>
                  <a:lnTo>
                    <a:pt x="620554" y="51465"/>
                  </a:lnTo>
                  <a:lnTo>
                    <a:pt x="361750" y="51481"/>
                  </a:lnTo>
                  <a:lnTo>
                    <a:pt x="228714" y="51592"/>
                  </a:lnTo>
                  <a:lnTo>
                    <a:pt x="179354" y="51894"/>
                  </a:lnTo>
                  <a:lnTo>
                    <a:pt x="136298" y="61651"/>
                  </a:lnTo>
                  <a:lnTo>
                    <a:pt x="74575" y="107482"/>
                  </a:lnTo>
                  <a:lnTo>
                    <a:pt x="49339" y="142292"/>
                  </a:lnTo>
                  <a:lnTo>
                    <a:pt x="28659" y="183801"/>
                  </a:lnTo>
                  <a:lnTo>
                    <a:pt x="13140" y="231083"/>
                  </a:lnTo>
                  <a:lnTo>
                    <a:pt x="3385" y="283213"/>
                  </a:lnTo>
                  <a:lnTo>
                    <a:pt x="0" y="339268"/>
                  </a:lnTo>
                  <a:lnTo>
                    <a:pt x="3712" y="397956"/>
                  </a:lnTo>
                  <a:lnTo>
                    <a:pt x="14387" y="452302"/>
                  </a:lnTo>
                  <a:lnTo>
                    <a:pt x="31333" y="501231"/>
                  </a:lnTo>
                  <a:lnTo>
                    <a:pt x="53861" y="543671"/>
                  </a:lnTo>
                  <a:lnTo>
                    <a:pt x="81277" y="578548"/>
                  </a:lnTo>
                  <a:lnTo>
                    <a:pt x="112891" y="604790"/>
                  </a:lnTo>
                  <a:lnTo>
                    <a:pt x="148011" y="621321"/>
                  </a:lnTo>
                  <a:lnTo>
                    <a:pt x="185946" y="627070"/>
                  </a:lnTo>
                  <a:lnTo>
                    <a:pt x="583196" y="627070"/>
                  </a:lnTo>
                  <a:lnTo>
                    <a:pt x="583196" y="881014"/>
                  </a:lnTo>
                  <a:lnTo>
                    <a:pt x="752238" y="749810"/>
                  </a:lnTo>
                  <a:lnTo>
                    <a:pt x="921281" y="881014"/>
                  </a:lnTo>
                  <a:lnTo>
                    <a:pt x="921281" y="627071"/>
                  </a:lnTo>
                  <a:lnTo>
                    <a:pt x="1318530" y="627071"/>
                  </a:lnTo>
                  <a:lnTo>
                    <a:pt x="1352339" y="593211"/>
                  </a:lnTo>
                  <a:lnTo>
                    <a:pt x="1349691" y="580035"/>
                  </a:lnTo>
                  <a:lnTo>
                    <a:pt x="1342461" y="569272"/>
                  </a:lnTo>
                  <a:lnTo>
                    <a:pt x="1331717" y="562014"/>
                  </a:lnTo>
                  <a:lnTo>
                    <a:pt x="1318530" y="559352"/>
                  </a:lnTo>
                  <a:lnTo>
                    <a:pt x="1283693" y="553949"/>
                  </a:lnTo>
                  <a:lnTo>
                    <a:pt x="1254606" y="536238"/>
                  </a:lnTo>
                  <a:lnTo>
                    <a:pt x="1234238" y="508923"/>
                  </a:lnTo>
                  <a:lnTo>
                    <a:pt x="1225557" y="474704"/>
                  </a:lnTo>
                  <a:lnTo>
                    <a:pt x="1326983" y="474704"/>
                  </a:lnTo>
                  <a:lnTo>
                    <a:pt x="1356470" y="467896"/>
                  </a:lnTo>
                  <a:lnTo>
                    <a:pt x="1382749" y="445628"/>
                  </a:lnTo>
                  <a:lnTo>
                    <a:pt x="1401606" y="405140"/>
                  </a:lnTo>
                  <a:lnTo>
                    <a:pt x="1408827" y="343670"/>
                  </a:lnTo>
                  <a:close/>
                </a:path>
                <a:path w="1409064" h="881379">
                  <a:moveTo>
                    <a:pt x="757986" y="122231"/>
                  </a:moveTo>
                  <a:lnTo>
                    <a:pt x="804898" y="129809"/>
                  </a:lnTo>
                  <a:lnTo>
                    <a:pt x="845641" y="150910"/>
                  </a:lnTo>
                  <a:lnTo>
                    <a:pt x="877769" y="183086"/>
                  </a:lnTo>
                  <a:lnTo>
                    <a:pt x="898839" y="223890"/>
                  </a:lnTo>
                  <a:lnTo>
                    <a:pt x="906405" y="270873"/>
                  </a:lnTo>
                  <a:lnTo>
                    <a:pt x="898839" y="317855"/>
                  </a:lnTo>
                  <a:lnTo>
                    <a:pt x="877769" y="358659"/>
                  </a:lnTo>
                  <a:lnTo>
                    <a:pt x="845641" y="390835"/>
                  </a:lnTo>
                  <a:lnTo>
                    <a:pt x="804898" y="411936"/>
                  </a:lnTo>
                  <a:lnTo>
                    <a:pt x="757986" y="419514"/>
                  </a:lnTo>
                  <a:lnTo>
                    <a:pt x="711211" y="411981"/>
                  </a:lnTo>
                  <a:lnTo>
                    <a:pt x="670552" y="390997"/>
                  </a:lnTo>
                  <a:lnTo>
                    <a:pt x="638438" y="358982"/>
                  </a:lnTo>
                  <a:lnTo>
                    <a:pt x="617299" y="318359"/>
                  </a:lnTo>
                  <a:lnTo>
                    <a:pt x="609566" y="271550"/>
                  </a:lnTo>
                  <a:lnTo>
                    <a:pt x="616916" y="224533"/>
                  </a:lnTo>
                  <a:lnTo>
                    <a:pt x="637800" y="183634"/>
                  </a:lnTo>
                  <a:lnTo>
                    <a:pt x="669783" y="151313"/>
                  </a:lnTo>
                  <a:lnTo>
                    <a:pt x="710431" y="130025"/>
                  </a:lnTo>
                  <a:lnTo>
                    <a:pt x="757310" y="122231"/>
                  </a:lnTo>
                  <a:lnTo>
                    <a:pt x="757535" y="122231"/>
                  </a:lnTo>
                  <a:lnTo>
                    <a:pt x="757760" y="122231"/>
                  </a:lnTo>
                  <a:lnTo>
                    <a:pt x="757986" y="122231"/>
                  </a:lnTo>
                  <a:close/>
                </a:path>
                <a:path w="1409064" h="881379">
                  <a:moveTo>
                    <a:pt x="550402" y="119184"/>
                  </a:moveTo>
                  <a:lnTo>
                    <a:pt x="550064" y="123472"/>
                  </a:lnTo>
                  <a:lnTo>
                    <a:pt x="550064" y="127775"/>
                  </a:lnTo>
                  <a:lnTo>
                    <a:pt x="550402" y="132050"/>
                  </a:lnTo>
                  <a:lnTo>
                    <a:pt x="526962" y="147219"/>
                  </a:lnTo>
                  <a:lnTo>
                    <a:pt x="511649" y="169427"/>
                  </a:lnTo>
                  <a:lnTo>
                    <a:pt x="505739" y="195760"/>
                  </a:lnTo>
                  <a:lnTo>
                    <a:pt x="510508" y="223300"/>
                  </a:lnTo>
                  <a:lnTo>
                    <a:pt x="502394" y="233861"/>
                  </a:lnTo>
                  <a:lnTo>
                    <a:pt x="496393" y="245632"/>
                  </a:lnTo>
                  <a:lnTo>
                    <a:pt x="492631" y="258299"/>
                  </a:lnTo>
                  <a:lnTo>
                    <a:pt x="491237" y="271550"/>
                  </a:lnTo>
                  <a:lnTo>
                    <a:pt x="492837" y="285765"/>
                  </a:lnTo>
                  <a:lnTo>
                    <a:pt x="497206" y="299235"/>
                  </a:lnTo>
                  <a:lnTo>
                    <a:pt x="504169" y="311560"/>
                  </a:lnTo>
                  <a:lnTo>
                    <a:pt x="513550" y="322338"/>
                  </a:lnTo>
                  <a:lnTo>
                    <a:pt x="509089" y="336283"/>
                  </a:lnTo>
                  <a:lnTo>
                    <a:pt x="513550" y="379052"/>
                  </a:lnTo>
                  <a:lnTo>
                    <a:pt x="534850" y="406986"/>
                  </a:lnTo>
                  <a:lnTo>
                    <a:pt x="345184" y="406986"/>
                  </a:lnTo>
                  <a:lnTo>
                    <a:pt x="352999" y="386620"/>
                  </a:lnTo>
                  <a:lnTo>
                    <a:pt x="358671" y="365609"/>
                  </a:lnTo>
                  <a:lnTo>
                    <a:pt x="362163" y="344125"/>
                  </a:lnTo>
                  <a:lnTo>
                    <a:pt x="363441" y="322338"/>
                  </a:lnTo>
                  <a:lnTo>
                    <a:pt x="359677" y="261646"/>
                  </a:lnTo>
                  <a:lnTo>
                    <a:pt x="348797" y="207048"/>
                  </a:lnTo>
                  <a:lnTo>
                    <a:pt x="331420" y="159307"/>
                  </a:lnTo>
                  <a:lnTo>
                    <a:pt x="308164" y="119184"/>
                  </a:lnTo>
                  <a:lnTo>
                    <a:pt x="550402" y="119184"/>
                  </a:lnTo>
                  <a:close/>
                </a:path>
                <a:path w="1409064" h="881379">
                  <a:moveTo>
                    <a:pt x="185946" y="559352"/>
                  </a:moveTo>
                  <a:lnTo>
                    <a:pt x="129874" y="531563"/>
                  </a:lnTo>
                  <a:lnTo>
                    <a:pt x="105355" y="498702"/>
                  </a:lnTo>
                  <a:lnTo>
                    <a:pt x="85598" y="454865"/>
                  </a:lnTo>
                  <a:lnTo>
                    <a:pt x="72414" y="401304"/>
                  </a:lnTo>
                  <a:lnTo>
                    <a:pt x="67616" y="339268"/>
                  </a:lnTo>
                  <a:lnTo>
                    <a:pt x="72414" y="277232"/>
                  </a:lnTo>
                  <a:lnTo>
                    <a:pt x="85598" y="223670"/>
                  </a:lnTo>
                  <a:lnTo>
                    <a:pt x="105355" y="179834"/>
                  </a:lnTo>
                  <a:lnTo>
                    <a:pt x="129874" y="146973"/>
                  </a:lnTo>
                  <a:lnTo>
                    <a:pt x="185946" y="119184"/>
                  </a:lnTo>
                  <a:lnTo>
                    <a:pt x="221845" y="128935"/>
                  </a:lnTo>
                  <a:lnTo>
                    <a:pt x="252154" y="156564"/>
                  </a:lnTo>
                  <a:lnTo>
                    <a:pt x="275501" y="199633"/>
                  </a:lnTo>
                  <a:lnTo>
                    <a:pt x="290514" y="255704"/>
                  </a:lnTo>
                  <a:lnTo>
                    <a:pt x="295824" y="322338"/>
                  </a:lnTo>
                  <a:lnTo>
                    <a:pt x="294366" y="371275"/>
                  </a:lnTo>
                  <a:lnTo>
                    <a:pt x="273764" y="405664"/>
                  </a:lnTo>
                  <a:lnTo>
                    <a:pt x="227060" y="399937"/>
                  </a:lnTo>
                  <a:lnTo>
                    <a:pt x="198947" y="350920"/>
                  </a:lnTo>
                  <a:lnTo>
                    <a:pt x="194575" y="305343"/>
                  </a:lnTo>
                  <a:lnTo>
                    <a:pt x="197948" y="280014"/>
                  </a:lnTo>
                  <a:lnTo>
                    <a:pt x="198212" y="266550"/>
                  </a:lnTo>
                  <a:lnTo>
                    <a:pt x="193469" y="254451"/>
                  </a:lnTo>
                  <a:lnTo>
                    <a:pt x="184541" y="245018"/>
                  </a:lnTo>
                  <a:lnTo>
                    <a:pt x="172254" y="239553"/>
                  </a:lnTo>
                  <a:lnTo>
                    <a:pt x="158810" y="239288"/>
                  </a:lnTo>
                  <a:lnTo>
                    <a:pt x="146728" y="244039"/>
                  </a:lnTo>
                  <a:lnTo>
                    <a:pt x="127986" y="289437"/>
                  </a:lnTo>
                  <a:lnTo>
                    <a:pt x="126781" y="313874"/>
                  </a:lnTo>
                  <a:lnTo>
                    <a:pt x="132726" y="365250"/>
                  </a:lnTo>
                  <a:lnTo>
                    <a:pt x="149349" y="409467"/>
                  </a:lnTo>
                  <a:lnTo>
                    <a:pt x="174833" y="444079"/>
                  </a:lnTo>
                  <a:lnTo>
                    <a:pt x="207359" y="466640"/>
                  </a:lnTo>
                  <a:lnTo>
                    <a:pt x="245111" y="474704"/>
                  </a:lnTo>
                  <a:lnTo>
                    <a:pt x="583196" y="474704"/>
                  </a:lnTo>
                  <a:lnTo>
                    <a:pt x="583196" y="559352"/>
                  </a:lnTo>
                  <a:lnTo>
                    <a:pt x="185946" y="559352"/>
                  </a:lnTo>
                  <a:close/>
                </a:path>
              </a:pathLst>
            </a:custGeom>
            <a:ln w="19736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556801" y="4043912"/>
              <a:ext cx="222585" cy="2457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837136" y="3656104"/>
              <a:ext cx="419100" cy="440690"/>
            </a:xfrm>
            <a:custGeom>
              <a:avLst/>
              <a:gdLst/>
              <a:ahLst/>
              <a:cxnLst/>
              <a:rect l="l" t="t" r="r" b="b"/>
              <a:pathLst>
                <a:path w="419100" h="440689">
                  <a:moveTo>
                    <a:pt x="0" y="440168"/>
                  </a:moveTo>
                  <a:lnTo>
                    <a:pt x="0" y="361446"/>
                  </a:lnTo>
                  <a:lnTo>
                    <a:pt x="5141" y="359978"/>
                  </a:lnTo>
                  <a:lnTo>
                    <a:pt x="10128" y="357989"/>
                  </a:lnTo>
                  <a:lnTo>
                    <a:pt x="14875" y="355520"/>
                  </a:lnTo>
                  <a:lnTo>
                    <a:pt x="236659" y="355520"/>
                  </a:lnTo>
                  <a:lnTo>
                    <a:pt x="238423" y="378093"/>
                  </a:lnTo>
                  <a:lnTo>
                    <a:pt x="243632" y="399987"/>
                  </a:lnTo>
                  <a:lnTo>
                    <a:pt x="252158" y="420810"/>
                  </a:lnTo>
                  <a:lnTo>
                    <a:pt x="263875" y="440168"/>
                  </a:lnTo>
                  <a:lnTo>
                    <a:pt x="0" y="440168"/>
                  </a:lnTo>
                  <a:close/>
                </a:path>
                <a:path w="419100" h="440689">
                  <a:moveTo>
                    <a:pt x="57474" y="287802"/>
                  </a:moveTo>
                  <a:lnTo>
                    <a:pt x="86461" y="262170"/>
                  </a:lnTo>
                  <a:lnTo>
                    <a:pt x="97019" y="224999"/>
                  </a:lnTo>
                  <a:lnTo>
                    <a:pt x="95839" y="212136"/>
                  </a:lnTo>
                  <a:lnTo>
                    <a:pt x="92297" y="199599"/>
                  </a:lnTo>
                  <a:lnTo>
                    <a:pt x="100240" y="189224"/>
                  </a:lnTo>
                  <a:lnTo>
                    <a:pt x="106068" y="177654"/>
                  </a:lnTo>
                  <a:lnTo>
                    <a:pt x="109660" y="165206"/>
                  </a:lnTo>
                  <a:lnTo>
                    <a:pt x="110891" y="152196"/>
                  </a:lnTo>
                  <a:lnTo>
                    <a:pt x="109455" y="137633"/>
                  </a:lnTo>
                  <a:lnTo>
                    <a:pt x="105139" y="123808"/>
                  </a:lnTo>
                  <a:lnTo>
                    <a:pt x="98120" y="111141"/>
                  </a:lnTo>
                  <a:lnTo>
                    <a:pt x="88578" y="100053"/>
                  </a:lnTo>
                  <a:lnTo>
                    <a:pt x="92999" y="86063"/>
                  </a:lnTo>
                  <a:lnTo>
                    <a:pt x="88578" y="43170"/>
                  </a:lnTo>
                  <a:lnTo>
                    <a:pt x="63826" y="13220"/>
                  </a:lnTo>
                  <a:lnTo>
                    <a:pt x="52234" y="6941"/>
                  </a:lnTo>
                  <a:lnTo>
                    <a:pt x="51924" y="4585"/>
                  </a:lnTo>
                  <a:lnTo>
                    <a:pt x="51417" y="2271"/>
                  </a:lnTo>
                  <a:lnTo>
                    <a:pt x="50712" y="0"/>
                  </a:lnTo>
                  <a:lnTo>
                    <a:pt x="278919" y="0"/>
                  </a:lnTo>
                  <a:lnTo>
                    <a:pt x="325120" y="12583"/>
                  </a:lnTo>
                  <a:lnTo>
                    <a:pt x="362208" y="45434"/>
                  </a:lnTo>
                  <a:lnTo>
                    <a:pt x="390052" y="91205"/>
                  </a:lnTo>
                  <a:lnTo>
                    <a:pt x="408519" y="142546"/>
                  </a:lnTo>
                  <a:lnTo>
                    <a:pt x="418597" y="198549"/>
                  </a:lnTo>
                  <a:lnTo>
                    <a:pt x="418996" y="243299"/>
                  </a:lnTo>
                  <a:lnTo>
                    <a:pt x="413451" y="273986"/>
                  </a:lnTo>
                  <a:lnTo>
                    <a:pt x="405701" y="287802"/>
                  </a:lnTo>
                  <a:lnTo>
                    <a:pt x="57474" y="287802"/>
                  </a:lnTo>
                  <a:close/>
                </a:path>
              </a:pathLst>
            </a:custGeom>
            <a:ln w="19736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36854" y="3096259"/>
              <a:ext cx="1755775" cy="1756410"/>
            </a:xfrm>
            <a:custGeom>
              <a:avLst/>
              <a:gdLst/>
              <a:ahLst/>
              <a:cxnLst/>
              <a:rect l="l" t="t" r="r" b="b"/>
              <a:pathLst>
                <a:path w="1755775" h="1756410">
                  <a:moveTo>
                    <a:pt x="1709928" y="45720"/>
                  </a:moveTo>
                  <a:lnTo>
                    <a:pt x="1698498" y="45720"/>
                  </a:lnTo>
                  <a:lnTo>
                    <a:pt x="1698498" y="57150"/>
                  </a:lnTo>
                  <a:lnTo>
                    <a:pt x="1698498" y="1699260"/>
                  </a:lnTo>
                  <a:lnTo>
                    <a:pt x="57150" y="1699260"/>
                  </a:lnTo>
                  <a:lnTo>
                    <a:pt x="57150" y="57150"/>
                  </a:lnTo>
                  <a:lnTo>
                    <a:pt x="1698498" y="57150"/>
                  </a:lnTo>
                  <a:lnTo>
                    <a:pt x="1698498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1699260"/>
                  </a:lnTo>
                  <a:lnTo>
                    <a:pt x="45720" y="1710690"/>
                  </a:lnTo>
                  <a:lnTo>
                    <a:pt x="1709928" y="1710690"/>
                  </a:lnTo>
                  <a:lnTo>
                    <a:pt x="1709928" y="1699768"/>
                  </a:lnTo>
                  <a:lnTo>
                    <a:pt x="1709928" y="1699260"/>
                  </a:lnTo>
                  <a:lnTo>
                    <a:pt x="1709928" y="57150"/>
                  </a:lnTo>
                  <a:lnTo>
                    <a:pt x="1709928" y="56896"/>
                  </a:lnTo>
                  <a:lnTo>
                    <a:pt x="1709928" y="45720"/>
                  </a:lnTo>
                  <a:close/>
                </a:path>
                <a:path w="1755775" h="1756410">
                  <a:moveTo>
                    <a:pt x="1755648" y="0"/>
                  </a:moveTo>
                  <a:lnTo>
                    <a:pt x="1721358" y="0"/>
                  </a:lnTo>
                  <a:lnTo>
                    <a:pt x="1721358" y="34290"/>
                  </a:lnTo>
                  <a:lnTo>
                    <a:pt x="1721358" y="1722120"/>
                  </a:lnTo>
                  <a:lnTo>
                    <a:pt x="34290" y="1722120"/>
                  </a:lnTo>
                  <a:lnTo>
                    <a:pt x="34290" y="34290"/>
                  </a:lnTo>
                  <a:lnTo>
                    <a:pt x="1721358" y="34290"/>
                  </a:lnTo>
                  <a:lnTo>
                    <a:pt x="1721358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1722120"/>
                  </a:lnTo>
                  <a:lnTo>
                    <a:pt x="0" y="1756410"/>
                  </a:lnTo>
                  <a:lnTo>
                    <a:pt x="1755648" y="1756410"/>
                  </a:lnTo>
                  <a:lnTo>
                    <a:pt x="1755648" y="1722628"/>
                  </a:lnTo>
                  <a:lnTo>
                    <a:pt x="1755648" y="1722120"/>
                  </a:lnTo>
                  <a:lnTo>
                    <a:pt x="1755648" y="34290"/>
                  </a:lnTo>
                  <a:lnTo>
                    <a:pt x="1755648" y="34036"/>
                  </a:lnTo>
                  <a:lnTo>
                    <a:pt x="1755648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2514980" y="2374138"/>
            <a:ext cx="6080125" cy="362521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299085" marR="41910" indent="-287020">
              <a:lnSpc>
                <a:spcPct val="70000"/>
              </a:lnSpc>
              <a:spcBef>
                <a:spcPts val="715"/>
              </a:spcBef>
              <a:buClr>
                <a:srgbClr val="83992A"/>
              </a:buClr>
              <a:buSzPct val="11470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Canadian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Bilingual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located in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developing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area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South  Khaitan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in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wealthy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safe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Kuwait. </a:t>
            </a:r>
            <a:r>
              <a:rPr dirty="0" sz="1700" spc="25">
                <a:solidFill>
                  <a:srgbClr val="252525"/>
                </a:solidFill>
                <a:latin typeface="Times New Roman"/>
                <a:cs typeface="Times New Roman"/>
              </a:rPr>
              <a:t>Our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first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opened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its 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doors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students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in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September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2007. </a:t>
            </a:r>
            <a:r>
              <a:rPr dirty="0" sz="1700" spc="25">
                <a:solidFill>
                  <a:srgbClr val="252525"/>
                </a:solidFill>
                <a:latin typeface="Times New Roman"/>
                <a:cs typeface="Times New Roman"/>
              </a:rPr>
              <a:t>Our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includes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JK 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through Grade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12.Canadian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Bilingual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has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been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created </a:t>
            </a:r>
            <a:r>
              <a:rPr dirty="0" sz="1700" spc="20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not 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only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promote the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strengths and </a:t>
            </a:r>
            <a:r>
              <a:rPr dirty="0" sz="1700">
                <a:solidFill>
                  <a:srgbClr val="252525"/>
                </a:solidFill>
                <a:latin typeface="Times New Roman"/>
                <a:cs typeface="Times New Roman"/>
              </a:rPr>
              <a:t>support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weaknesses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children 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individually </a:t>
            </a:r>
            <a:r>
              <a:rPr dirty="0" sz="1700" spc="5">
                <a:solidFill>
                  <a:srgbClr val="252525"/>
                </a:solidFill>
                <a:latin typeface="Times New Roman"/>
                <a:cs typeface="Times New Roman"/>
              </a:rPr>
              <a:t>but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also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challenge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each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student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flourish 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intellectually </a:t>
            </a:r>
            <a:r>
              <a:rPr dirty="0" sz="1700" spc="-80">
                <a:solidFill>
                  <a:srgbClr val="252525"/>
                </a:solidFill>
                <a:latin typeface="Times New Roman"/>
                <a:cs typeface="Times New Roman"/>
              </a:rPr>
              <a:t>by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developing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their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own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special</a:t>
            </a:r>
            <a:r>
              <a:rPr dirty="0" sz="1700" spc="16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talent.</a:t>
            </a:r>
            <a:endParaRPr sz="1700">
              <a:latin typeface="Times New Roman"/>
              <a:cs typeface="Times New Roman"/>
            </a:endParaRPr>
          </a:p>
          <a:p>
            <a:pPr marL="299085" marR="142240" indent="-287020">
              <a:lnSpc>
                <a:spcPct val="70000"/>
              </a:lnSpc>
              <a:spcBef>
                <a:spcPts val="1010"/>
              </a:spcBef>
              <a:buClr>
                <a:srgbClr val="83992A"/>
              </a:buClr>
              <a:buSzPct val="11470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offers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dual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language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curriculum, English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Arabic  which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enables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students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be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competent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in </a:t>
            </a:r>
            <a:r>
              <a:rPr dirty="0" sz="1700" spc="10">
                <a:solidFill>
                  <a:srgbClr val="252525"/>
                </a:solidFill>
                <a:latin typeface="Times New Roman"/>
                <a:cs typeface="Times New Roman"/>
              </a:rPr>
              <a:t>both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languages. </a:t>
            </a:r>
            <a:r>
              <a:rPr dirty="0" sz="1700" spc="25">
                <a:solidFill>
                  <a:srgbClr val="252525"/>
                </a:solidFill>
                <a:latin typeface="Times New Roman"/>
                <a:cs typeface="Times New Roman"/>
              </a:rPr>
              <a:t>Our 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English curriculum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aligned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with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AERO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Common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Core 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Standards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which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supported </a:t>
            </a:r>
            <a:r>
              <a:rPr dirty="0" sz="1700" spc="-75">
                <a:solidFill>
                  <a:srgbClr val="252525"/>
                </a:solidFill>
                <a:latin typeface="Times New Roman"/>
                <a:cs typeface="Times New Roman"/>
              </a:rPr>
              <a:t>by all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appropriate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texts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resources.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Arabic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Islamic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curriculum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provided </a:t>
            </a:r>
            <a:r>
              <a:rPr dirty="0" sz="1700" spc="-80">
                <a:solidFill>
                  <a:srgbClr val="252525"/>
                </a:solidFill>
                <a:latin typeface="Times New Roman"/>
                <a:cs typeface="Times New Roman"/>
              </a:rPr>
              <a:t>by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the 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Kuwait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1700" spc="5">
                <a:solidFill>
                  <a:srgbClr val="252525"/>
                </a:solidFill>
                <a:latin typeface="Times New Roman"/>
                <a:cs typeface="Times New Roman"/>
              </a:rPr>
              <a:t>MOE.</a:t>
            </a:r>
            <a:endParaRPr sz="17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70000"/>
              </a:lnSpc>
              <a:spcBef>
                <a:spcPts val="1005"/>
              </a:spcBef>
              <a:buClr>
                <a:srgbClr val="83992A"/>
              </a:buClr>
              <a:buSzPct val="114705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1700" spc="-145">
                <a:solidFill>
                  <a:srgbClr val="252525"/>
                </a:solidFill>
                <a:latin typeface="Times New Roman"/>
                <a:cs typeface="Times New Roman"/>
              </a:rPr>
              <a:t>We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have many exciting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challenging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programs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throughout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the 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academic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year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that </a:t>
            </a:r>
            <a:r>
              <a:rPr dirty="0" sz="1700" spc="-85">
                <a:solidFill>
                  <a:srgbClr val="252525"/>
                </a:solidFill>
                <a:latin typeface="Times New Roman"/>
                <a:cs typeface="Times New Roman"/>
              </a:rPr>
              <a:t>will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enhance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each child's learning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skills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talents 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thus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allowing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individual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giftedness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flourish,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whether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it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be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in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the 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area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art,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music,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drama,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sports </a:t>
            </a:r>
            <a:r>
              <a:rPr dirty="0" sz="1700" spc="5">
                <a:solidFill>
                  <a:srgbClr val="252525"/>
                </a:solidFill>
                <a:latin typeface="Times New Roman"/>
                <a:cs typeface="Times New Roman"/>
              </a:rPr>
              <a:t>or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within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one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the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academic 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subjects.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46987" y="2421635"/>
              <a:ext cx="7055484" cy="0"/>
            </a:xfrm>
            <a:custGeom>
              <a:avLst/>
              <a:gdLst/>
              <a:ahLst/>
              <a:cxnLst/>
              <a:rect l="l" t="t" r="r" b="b"/>
              <a:pathLst>
                <a:path w="7055484" h="0">
                  <a:moveTo>
                    <a:pt x="0" y="0"/>
                  </a:moveTo>
                  <a:lnTo>
                    <a:pt x="7055484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01751" y="452627"/>
              <a:ext cx="2878074" cy="602665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80059" y="635508"/>
              <a:ext cx="2524125" cy="5587365"/>
            </a:xfrm>
            <a:custGeom>
              <a:avLst/>
              <a:gdLst/>
              <a:ahLst/>
              <a:cxnLst/>
              <a:rect l="l" t="t" r="r" b="b"/>
              <a:pathLst>
                <a:path w="2524125" h="5587365">
                  <a:moveTo>
                    <a:pt x="0" y="5586984"/>
                  </a:moveTo>
                  <a:lnTo>
                    <a:pt x="2523743" y="5586984"/>
                  </a:lnTo>
                  <a:lnTo>
                    <a:pt x="2523743" y="0"/>
                  </a:lnTo>
                  <a:lnTo>
                    <a:pt x="0" y="0"/>
                  </a:lnTo>
                  <a:lnTo>
                    <a:pt x="0" y="5586984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816355" y="2813685"/>
            <a:ext cx="1842770" cy="1153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94945">
              <a:lnSpc>
                <a:spcPct val="100000"/>
              </a:lnSpc>
              <a:spcBef>
                <a:spcPts val="95"/>
              </a:spcBef>
            </a:pPr>
            <a:r>
              <a:rPr dirty="0" sz="3700" spc="-100">
                <a:solidFill>
                  <a:srgbClr val="FFFFFF"/>
                </a:solidFill>
                <a:latin typeface="Times New Roman"/>
                <a:cs typeface="Times New Roman"/>
              </a:rPr>
              <a:t>Mission  </a:t>
            </a:r>
            <a:r>
              <a:rPr dirty="0" sz="3700" spc="-80">
                <a:solidFill>
                  <a:srgbClr val="FFFFFF"/>
                </a:solidFill>
                <a:latin typeface="Times New Roman"/>
                <a:cs typeface="Times New Roman"/>
              </a:rPr>
              <a:t>Statem</a:t>
            </a:r>
            <a:r>
              <a:rPr dirty="0" sz="3700" spc="-10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dirty="0" sz="3700" spc="35">
                <a:solidFill>
                  <a:srgbClr val="FFFFFF"/>
                </a:solidFill>
                <a:latin typeface="Times New Roman"/>
                <a:cs typeface="Times New Roman"/>
              </a:rPr>
              <a:t>nt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89959" y="0"/>
            <a:ext cx="5654040" cy="6858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935095" y="945252"/>
            <a:ext cx="4057015" cy="1932939"/>
          </a:xfrm>
          <a:prstGeom prst="rect">
            <a:avLst/>
          </a:prstGeom>
        </p:spPr>
        <p:txBody>
          <a:bodyPr wrap="square" lIns="0" tIns="9969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785"/>
              </a:spcBef>
              <a:buClr>
                <a:srgbClr val="83992A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200" spc="10" b="1">
                <a:solidFill>
                  <a:srgbClr val="252525"/>
                </a:solidFill>
                <a:latin typeface="Times New Roman"/>
                <a:cs typeface="Times New Roman"/>
              </a:rPr>
              <a:t>Mission</a:t>
            </a:r>
            <a:r>
              <a:rPr dirty="0" sz="2200" spc="30" b="1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40" b="1">
                <a:solidFill>
                  <a:srgbClr val="252525"/>
                </a:solidFill>
                <a:latin typeface="Times New Roman"/>
                <a:cs typeface="Times New Roman"/>
              </a:rPr>
              <a:t>Statement:</a:t>
            </a:r>
            <a:endParaRPr sz="2200">
              <a:latin typeface="Times New Roman"/>
              <a:cs typeface="Times New Roman"/>
            </a:endParaRPr>
          </a:p>
          <a:p>
            <a:pPr marL="299085" marR="5080" indent="-287020">
              <a:lnSpc>
                <a:spcPct val="100000"/>
              </a:lnSpc>
              <a:spcBef>
                <a:spcPts val="1130"/>
              </a:spcBef>
              <a:buClr>
                <a:srgbClr val="83992A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200" spc="-40">
                <a:solidFill>
                  <a:srgbClr val="252525"/>
                </a:solidFill>
                <a:latin typeface="Times New Roman"/>
                <a:cs typeface="Times New Roman"/>
              </a:rPr>
              <a:t>At </a:t>
            </a:r>
            <a:r>
              <a:rPr dirty="0" sz="2200" spc="-130">
                <a:solidFill>
                  <a:srgbClr val="252525"/>
                </a:solidFill>
                <a:latin typeface="Times New Roman"/>
                <a:cs typeface="Times New Roman"/>
              </a:rPr>
              <a:t>CBS </a:t>
            </a:r>
            <a:r>
              <a:rPr dirty="0" sz="2200" spc="-110">
                <a:solidFill>
                  <a:srgbClr val="252525"/>
                </a:solidFill>
                <a:latin typeface="Times New Roman"/>
                <a:cs typeface="Times New Roman"/>
              </a:rPr>
              <a:t>we </a:t>
            </a:r>
            <a:r>
              <a:rPr dirty="0" sz="2200" spc="-5">
                <a:solidFill>
                  <a:srgbClr val="252525"/>
                </a:solidFill>
                <a:latin typeface="Times New Roman"/>
                <a:cs typeface="Times New Roman"/>
              </a:rPr>
              <a:t>promote </a:t>
            </a:r>
            <a:r>
              <a:rPr dirty="0" sz="2200" spc="-8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2200" spc="-45">
                <a:solidFill>
                  <a:srgbClr val="252525"/>
                </a:solidFill>
                <a:latin typeface="Times New Roman"/>
                <a:cs typeface="Times New Roman"/>
              </a:rPr>
              <a:t>respectful,  </a:t>
            </a:r>
            <a:r>
              <a:rPr dirty="0" sz="2200" spc="-60">
                <a:solidFill>
                  <a:srgbClr val="252525"/>
                </a:solidFill>
                <a:latin typeface="Times New Roman"/>
                <a:cs typeface="Times New Roman"/>
              </a:rPr>
              <a:t>safe </a:t>
            </a:r>
            <a:r>
              <a:rPr dirty="0" sz="2200" spc="-30">
                <a:solidFill>
                  <a:srgbClr val="252525"/>
                </a:solidFill>
                <a:latin typeface="Times New Roman"/>
                <a:cs typeface="Times New Roman"/>
              </a:rPr>
              <a:t>and supportive </a:t>
            </a:r>
            <a:r>
              <a:rPr dirty="0" sz="2200" spc="-25">
                <a:solidFill>
                  <a:srgbClr val="252525"/>
                </a:solidFill>
                <a:latin typeface="Times New Roman"/>
                <a:cs typeface="Times New Roman"/>
              </a:rPr>
              <a:t>environment  </a:t>
            </a:r>
            <a:r>
              <a:rPr dirty="0" sz="2200" spc="-50">
                <a:solidFill>
                  <a:srgbClr val="252525"/>
                </a:solidFill>
                <a:latin typeface="Times New Roman"/>
                <a:cs typeface="Times New Roman"/>
              </a:rPr>
              <a:t>encouraging high </a:t>
            </a:r>
            <a:r>
              <a:rPr dirty="0" sz="2200" spc="-40">
                <a:solidFill>
                  <a:srgbClr val="252525"/>
                </a:solidFill>
                <a:latin typeface="Times New Roman"/>
                <a:cs typeface="Times New Roman"/>
              </a:rPr>
              <a:t>expectations </a:t>
            </a:r>
            <a:r>
              <a:rPr dirty="0" sz="2200" spc="-30">
                <a:solidFill>
                  <a:srgbClr val="252525"/>
                </a:solidFill>
                <a:latin typeface="Times New Roman"/>
                <a:cs typeface="Times New Roman"/>
              </a:rPr>
              <a:t>and  </a:t>
            </a:r>
            <a:r>
              <a:rPr dirty="0" sz="2200" spc="-70">
                <a:solidFill>
                  <a:srgbClr val="252525"/>
                </a:solidFill>
                <a:latin typeface="Times New Roman"/>
                <a:cs typeface="Times New Roman"/>
              </a:rPr>
              <a:t>academic</a:t>
            </a:r>
            <a:r>
              <a:rPr dirty="0" sz="2200" spc="1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70">
                <a:solidFill>
                  <a:srgbClr val="252525"/>
                </a:solidFill>
                <a:latin typeface="Times New Roman"/>
                <a:cs typeface="Times New Roman"/>
              </a:rPr>
              <a:t>success.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35095" y="3331443"/>
            <a:ext cx="4008120" cy="2426970"/>
          </a:xfrm>
          <a:prstGeom prst="rect">
            <a:avLst/>
          </a:prstGeom>
        </p:spPr>
        <p:txBody>
          <a:bodyPr wrap="square" lIns="0" tIns="155575" rIns="0" bIns="0" rtlCol="0" vert="horz">
            <a:spAutoFit/>
          </a:bodyPr>
          <a:lstStyle/>
          <a:p>
            <a:pPr algn="r" marL="286385" marR="2192020" indent="-286385">
              <a:lnSpc>
                <a:spcPct val="100000"/>
              </a:lnSpc>
              <a:spcBef>
                <a:spcPts val="1225"/>
              </a:spcBef>
              <a:buClr>
                <a:srgbClr val="83992A"/>
              </a:buClr>
              <a:buSzPct val="113636"/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dirty="0" sz="2200" spc="-60" b="1">
                <a:solidFill>
                  <a:srgbClr val="252525"/>
                </a:solidFill>
                <a:latin typeface="Times New Roman"/>
                <a:cs typeface="Times New Roman"/>
              </a:rPr>
              <a:t>Core</a:t>
            </a:r>
            <a:r>
              <a:rPr dirty="0" sz="2200" spc="-65" b="1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15" b="1">
                <a:solidFill>
                  <a:srgbClr val="252525"/>
                </a:solidFill>
                <a:latin typeface="Times New Roman"/>
                <a:cs typeface="Times New Roman"/>
              </a:rPr>
              <a:t>Beliefs:</a:t>
            </a:r>
            <a:endParaRPr sz="2200">
              <a:latin typeface="Times New Roman"/>
              <a:cs typeface="Times New Roman"/>
            </a:endParaRPr>
          </a:p>
          <a:p>
            <a:pPr algn="r" marR="2216785">
              <a:lnSpc>
                <a:spcPct val="100000"/>
              </a:lnSpc>
              <a:spcBef>
                <a:spcPts val="1125"/>
              </a:spcBef>
            </a:pPr>
            <a:r>
              <a:rPr dirty="0" sz="2200" spc="-190">
                <a:solidFill>
                  <a:srgbClr val="252525"/>
                </a:solidFill>
                <a:latin typeface="Times New Roman"/>
                <a:cs typeface="Times New Roman"/>
              </a:rPr>
              <a:t>We  </a:t>
            </a:r>
            <a:r>
              <a:rPr dirty="0" sz="2200" spc="-75">
                <a:solidFill>
                  <a:srgbClr val="252525"/>
                </a:solidFill>
                <a:latin typeface="Times New Roman"/>
                <a:cs typeface="Times New Roman"/>
              </a:rPr>
              <a:t>believe</a:t>
            </a:r>
            <a:r>
              <a:rPr dirty="0" sz="2200" spc="-229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80">
                <a:solidFill>
                  <a:srgbClr val="252525"/>
                </a:solidFill>
                <a:latin typeface="Times New Roman"/>
                <a:cs typeface="Times New Roman"/>
              </a:rPr>
              <a:t>in:</a:t>
            </a:r>
            <a:endParaRPr sz="22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30"/>
              </a:spcBef>
              <a:buClr>
                <a:srgbClr val="83992A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200" spc="-50">
                <a:solidFill>
                  <a:srgbClr val="252525"/>
                </a:solidFill>
                <a:latin typeface="Times New Roman"/>
                <a:cs typeface="Times New Roman"/>
              </a:rPr>
              <a:t>Individual</a:t>
            </a:r>
            <a:r>
              <a:rPr dirty="0" sz="2200" spc="-1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70">
                <a:solidFill>
                  <a:srgbClr val="252525"/>
                </a:solidFill>
                <a:latin typeface="Times New Roman"/>
                <a:cs typeface="Times New Roman"/>
              </a:rPr>
              <a:t>accountability.</a:t>
            </a:r>
            <a:endParaRPr sz="22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30"/>
              </a:spcBef>
              <a:buClr>
                <a:srgbClr val="83992A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200" spc="-55">
                <a:solidFill>
                  <a:srgbClr val="252525"/>
                </a:solidFill>
                <a:latin typeface="Times New Roman"/>
                <a:cs typeface="Times New Roman"/>
              </a:rPr>
              <a:t>Having </a:t>
            </a:r>
            <a:r>
              <a:rPr dirty="0" sz="2200" spc="-8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2200" spc="-55">
                <a:solidFill>
                  <a:srgbClr val="252525"/>
                </a:solidFill>
                <a:latin typeface="Times New Roman"/>
                <a:cs typeface="Times New Roman"/>
              </a:rPr>
              <a:t>positive </a:t>
            </a:r>
            <a:r>
              <a:rPr dirty="0" sz="2200" spc="-60">
                <a:solidFill>
                  <a:srgbClr val="252525"/>
                </a:solidFill>
                <a:latin typeface="Times New Roman"/>
                <a:cs typeface="Times New Roman"/>
              </a:rPr>
              <a:t>belief </a:t>
            </a:r>
            <a:r>
              <a:rPr dirty="0" sz="2200" spc="-45">
                <a:solidFill>
                  <a:srgbClr val="252525"/>
                </a:solidFill>
                <a:latin typeface="Times New Roman"/>
                <a:cs typeface="Times New Roman"/>
              </a:rPr>
              <a:t>in</a:t>
            </a:r>
            <a:r>
              <a:rPr dirty="0" sz="2200" spc="3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45">
                <a:solidFill>
                  <a:srgbClr val="252525"/>
                </a:solidFill>
                <a:latin typeface="Times New Roman"/>
                <a:cs typeface="Times New Roman"/>
              </a:rPr>
              <a:t>people.</a:t>
            </a:r>
            <a:endParaRPr sz="2200">
              <a:latin typeface="Times New Roman"/>
              <a:cs typeface="Times New Roman"/>
            </a:endParaRPr>
          </a:p>
          <a:p>
            <a:pPr marL="299085" indent="-287020">
              <a:lnSpc>
                <a:spcPct val="100000"/>
              </a:lnSpc>
              <a:spcBef>
                <a:spcPts val="1130"/>
              </a:spcBef>
              <a:buClr>
                <a:srgbClr val="83992A"/>
              </a:buClr>
              <a:buSzPct val="113636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200" spc="-45">
                <a:solidFill>
                  <a:srgbClr val="252525"/>
                </a:solidFill>
                <a:latin typeface="Times New Roman"/>
                <a:cs typeface="Times New Roman"/>
              </a:rPr>
              <a:t>Developing </a:t>
            </a:r>
            <a:r>
              <a:rPr dirty="0" sz="2200" spc="-65">
                <a:solidFill>
                  <a:srgbClr val="252525"/>
                </a:solidFill>
                <a:latin typeface="Times New Roman"/>
                <a:cs typeface="Times New Roman"/>
              </a:rPr>
              <a:t>critical</a:t>
            </a:r>
            <a:r>
              <a:rPr dirty="0" sz="2200" spc="6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200" spc="-55">
                <a:solidFill>
                  <a:srgbClr val="252525"/>
                </a:solidFill>
                <a:latin typeface="Times New Roman"/>
                <a:cs typeface="Times New Roman"/>
              </a:rPr>
              <a:t>thinking.</a:t>
            </a:r>
            <a:endParaRPr sz="2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7" y="2421635"/>
            <a:ext cx="7055484" cy="0"/>
          </a:xfrm>
          <a:custGeom>
            <a:avLst/>
            <a:gdLst/>
            <a:ahLst/>
            <a:cxnLst/>
            <a:rect l="l" t="t" r="r" b="b"/>
            <a:pathLst>
              <a:path w="7055484" h="0">
                <a:moveTo>
                  <a:pt x="0" y="0"/>
                </a:moveTo>
                <a:lnTo>
                  <a:pt x="7055484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73555" y="1023366"/>
            <a:ext cx="6592570" cy="589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-90">
                <a:solidFill>
                  <a:srgbClr val="252525"/>
                </a:solidFill>
              </a:rPr>
              <a:t>Canadian </a:t>
            </a:r>
            <a:r>
              <a:rPr dirty="0" sz="3700" spc="-145">
                <a:solidFill>
                  <a:srgbClr val="252525"/>
                </a:solidFill>
              </a:rPr>
              <a:t>Bilingual </a:t>
            </a:r>
            <a:r>
              <a:rPr dirty="0" sz="3700" spc="-90">
                <a:solidFill>
                  <a:srgbClr val="252525"/>
                </a:solidFill>
              </a:rPr>
              <a:t>School </a:t>
            </a:r>
            <a:r>
              <a:rPr dirty="0" sz="3700" spc="-120">
                <a:solidFill>
                  <a:srgbClr val="252525"/>
                </a:solidFill>
              </a:rPr>
              <a:t>facilities</a:t>
            </a:r>
            <a:r>
              <a:rPr dirty="0" sz="3700" spc="350">
                <a:solidFill>
                  <a:srgbClr val="252525"/>
                </a:solidFill>
              </a:rPr>
              <a:t> </a:t>
            </a:r>
            <a:r>
              <a:rPr dirty="0" sz="3700" spc="-220">
                <a:solidFill>
                  <a:srgbClr val="252525"/>
                </a:solidFill>
              </a:rPr>
              <a:t>:</a:t>
            </a:r>
            <a:endParaRPr sz="3700"/>
          </a:p>
        </p:txBody>
      </p:sp>
      <p:grpSp>
        <p:nvGrpSpPr>
          <p:cNvPr id="4" name="object 4"/>
          <p:cNvGrpSpPr/>
          <p:nvPr/>
        </p:nvGrpSpPr>
        <p:grpSpPr>
          <a:xfrm>
            <a:off x="1188719" y="2702051"/>
            <a:ext cx="5420995" cy="3037840"/>
            <a:chOff x="1188719" y="2702051"/>
            <a:chExt cx="5420995" cy="3037840"/>
          </a:xfrm>
        </p:grpSpPr>
        <p:sp>
          <p:nvSpPr>
            <p:cNvPr id="5" name="object 5"/>
            <p:cNvSpPr/>
            <p:nvPr/>
          </p:nvSpPr>
          <p:spPr>
            <a:xfrm>
              <a:off x="1188719" y="2702051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5" h="605154">
                  <a:moveTo>
                    <a:pt x="302514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3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4" y="605027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8" y="302513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4" y="0"/>
                  </a:lnTo>
                  <a:close/>
                </a:path>
              </a:pathLst>
            </a:custGeom>
            <a:solidFill>
              <a:srgbClr val="3B96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6360" y="2867231"/>
              <a:ext cx="273816" cy="2584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596640" y="2702051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3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7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7" y="302513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446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758323" y="2943085"/>
              <a:ext cx="90805" cy="90805"/>
            </a:xfrm>
            <a:custGeom>
              <a:avLst/>
              <a:gdLst/>
              <a:ahLst/>
              <a:cxnLst/>
              <a:rect l="l" t="t" r="r" b="b"/>
              <a:pathLst>
                <a:path w="90804" h="90805">
                  <a:moveTo>
                    <a:pt x="23139" y="50520"/>
                  </a:moveTo>
                  <a:lnTo>
                    <a:pt x="22694" y="37490"/>
                  </a:lnTo>
                  <a:lnTo>
                    <a:pt x="17081" y="25209"/>
                  </a:lnTo>
                  <a:lnTo>
                    <a:pt x="12382" y="19735"/>
                  </a:lnTo>
                  <a:lnTo>
                    <a:pt x="9461" y="17627"/>
                  </a:lnTo>
                  <a:lnTo>
                    <a:pt x="2374" y="30784"/>
                  </a:lnTo>
                  <a:lnTo>
                    <a:pt x="0" y="45148"/>
                  </a:lnTo>
                  <a:lnTo>
                    <a:pt x="2374" y="59524"/>
                  </a:lnTo>
                  <a:lnTo>
                    <a:pt x="9461" y="72682"/>
                  </a:lnTo>
                  <a:lnTo>
                    <a:pt x="18643" y="62750"/>
                  </a:lnTo>
                  <a:lnTo>
                    <a:pt x="23139" y="50520"/>
                  </a:lnTo>
                  <a:close/>
                </a:path>
                <a:path w="90804" h="90805">
                  <a:moveTo>
                    <a:pt x="73533" y="9829"/>
                  </a:moveTo>
                  <a:lnTo>
                    <a:pt x="60083" y="2463"/>
                  </a:lnTo>
                  <a:lnTo>
                    <a:pt x="45339" y="0"/>
                  </a:lnTo>
                  <a:lnTo>
                    <a:pt x="30594" y="2463"/>
                  </a:lnTo>
                  <a:lnTo>
                    <a:pt x="17145" y="9829"/>
                  </a:lnTo>
                  <a:lnTo>
                    <a:pt x="28778" y="23342"/>
                  </a:lnTo>
                  <a:lnTo>
                    <a:pt x="34112" y="39687"/>
                  </a:lnTo>
                  <a:lnTo>
                    <a:pt x="32905" y="56832"/>
                  </a:lnTo>
                  <a:lnTo>
                    <a:pt x="24917" y="72745"/>
                  </a:lnTo>
                  <a:lnTo>
                    <a:pt x="20040" y="78232"/>
                  </a:lnTo>
                  <a:lnTo>
                    <a:pt x="17145" y="80479"/>
                  </a:lnTo>
                  <a:lnTo>
                    <a:pt x="30594" y="87845"/>
                  </a:lnTo>
                  <a:lnTo>
                    <a:pt x="45339" y="90309"/>
                  </a:lnTo>
                  <a:lnTo>
                    <a:pt x="60083" y="87845"/>
                  </a:lnTo>
                  <a:lnTo>
                    <a:pt x="73533" y="80479"/>
                  </a:lnTo>
                  <a:lnTo>
                    <a:pt x="66205" y="73317"/>
                  </a:lnTo>
                  <a:lnTo>
                    <a:pt x="60756" y="64808"/>
                  </a:lnTo>
                  <a:lnTo>
                    <a:pt x="57365" y="55308"/>
                  </a:lnTo>
                  <a:lnTo>
                    <a:pt x="56197" y="45148"/>
                  </a:lnTo>
                  <a:lnTo>
                    <a:pt x="57365" y="35001"/>
                  </a:lnTo>
                  <a:lnTo>
                    <a:pt x="60756" y="25488"/>
                  </a:lnTo>
                  <a:lnTo>
                    <a:pt x="66205" y="16979"/>
                  </a:lnTo>
                  <a:lnTo>
                    <a:pt x="73533" y="9829"/>
                  </a:lnTo>
                  <a:close/>
                </a:path>
                <a:path w="90804" h="90805">
                  <a:moveTo>
                    <a:pt x="90639" y="45148"/>
                  </a:moveTo>
                  <a:lnTo>
                    <a:pt x="88277" y="30784"/>
                  </a:lnTo>
                  <a:lnTo>
                    <a:pt x="81178" y="17627"/>
                  </a:lnTo>
                  <a:lnTo>
                    <a:pt x="71996" y="27559"/>
                  </a:lnTo>
                  <a:lnTo>
                    <a:pt x="67513" y="39789"/>
                  </a:lnTo>
                  <a:lnTo>
                    <a:pt x="67945" y="52819"/>
                  </a:lnTo>
                  <a:lnTo>
                    <a:pt x="73571" y="65100"/>
                  </a:lnTo>
                  <a:lnTo>
                    <a:pt x="78257" y="70561"/>
                  </a:lnTo>
                  <a:lnTo>
                    <a:pt x="81178" y="72682"/>
                  </a:lnTo>
                  <a:lnTo>
                    <a:pt x="88277" y="59524"/>
                  </a:lnTo>
                  <a:lnTo>
                    <a:pt x="90639" y="45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870256" y="2856034"/>
              <a:ext cx="148323" cy="14754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3789680" y="3040773"/>
              <a:ext cx="72390" cy="66040"/>
            </a:xfrm>
            <a:custGeom>
              <a:avLst/>
              <a:gdLst/>
              <a:ahLst/>
              <a:cxnLst/>
              <a:rect l="l" t="t" r="r" b="b"/>
              <a:pathLst>
                <a:path w="72389" h="66039">
                  <a:moveTo>
                    <a:pt x="26657" y="23888"/>
                  </a:moveTo>
                  <a:lnTo>
                    <a:pt x="0" y="49390"/>
                  </a:lnTo>
                  <a:lnTo>
                    <a:pt x="0" y="58648"/>
                  </a:lnTo>
                  <a:lnTo>
                    <a:pt x="5448" y="64858"/>
                  </a:lnTo>
                  <a:lnTo>
                    <a:pt x="6311" y="65747"/>
                  </a:lnTo>
                  <a:lnTo>
                    <a:pt x="26657" y="45491"/>
                  </a:lnTo>
                  <a:lnTo>
                    <a:pt x="26657" y="23888"/>
                  </a:lnTo>
                  <a:close/>
                </a:path>
                <a:path w="72389" h="66039">
                  <a:moveTo>
                    <a:pt x="72351" y="0"/>
                  </a:moveTo>
                  <a:lnTo>
                    <a:pt x="67665" y="1244"/>
                  </a:lnTo>
                  <a:lnTo>
                    <a:pt x="54406" y="6743"/>
                  </a:lnTo>
                  <a:lnTo>
                    <a:pt x="41262" y="13957"/>
                  </a:lnTo>
                  <a:lnTo>
                    <a:pt x="41262" y="30949"/>
                  </a:lnTo>
                  <a:lnTo>
                    <a:pt x="723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04560" y="2702051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3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7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8" y="302513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A13B3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171232" y="2867231"/>
              <a:ext cx="232461" cy="2325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88719" y="3918203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5" h="605154">
                  <a:moveTo>
                    <a:pt x="302514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4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4" y="605028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8" y="302514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4" y="0"/>
                  </a:lnTo>
                  <a:close/>
                </a:path>
              </a:pathLst>
            </a:custGeom>
            <a:solidFill>
              <a:srgbClr val="D978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368308" y="4098059"/>
              <a:ext cx="245478" cy="2466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3596640" y="3918203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4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8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7" y="302514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DEB3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3761956" y="4083548"/>
              <a:ext cx="275553" cy="2757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004560" y="3918203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4" h="605154">
                  <a:moveTo>
                    <a:pt x="302513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4"/>
                  </a:lnTo>
                  <a:lnTo>
                    <a:pt x="3957" y="351597"/>
                  </a:lnTo>
                  <a:lnTo>
                    <a:pt x="15416" y="398154"/>
                  </a:lnTo>
                  <a:lnTo>
                    <a:pt x="33755" y="441562"/>
                  </a:lnTo>
                  <a:lnTo>
                    <a:pt x="58350" y="481199"/>
                  </a:lnTo>
                  <a:lnTo>
                    <a:pt x="88582" y="516445"/>
                  </a:lnTo>
                  <a:lnTo>
                    <a:pt x="123828" y="546677"/>
                  </a:lnTo>
                  <a:lnTo>
                    <a:pt x="163465" y="571272"/>
                  </a:lnTo>
                  <a:lnTo>
                    <a:pt x="206873" y="589611"/>
                  </a:lnTo>
                  <a:lnTo>
                    <a:pt x="253430" y="601070"/>
                  </a:lnTo>
                  <a:lnTo>
                    <a:pt x="302513" y="605028"/>
                  </a:lnTo>
                  <a:lnTo>
                    <a:pt x="351597" y="601070"/>
                  </a:lnTo>
                  <a:lnTo>
                    <a:pt x="398154" y="589611"/>
                  </a:lnTo>
                  <a:lnTo>
                    <a:pt x="441562" y="571272"/>
                  </a:lnTo>
                  <a:lnTo>
                    <a:pt x="481199" y="546677"/>
                  </a:lnTo>
                  <a:lnTo>
                    <a:pt x="516445" y="516445"/>
                  </a:lnTo>
                  <a:lnTo>
                    <a:pt x="546677" y="481199"/>
                  </a:lnTo>
                  <a:lnTo>
                    <a:pt x="571272" y="441562"/>
                  </a:lnTo>
                  <a:lnTo>
                    <a:pt x="589611" y="398154"/>
                  </a:lnTo>
                  <a:lnTo>
                    <a:pt x="601070" y="351597"/>
                  </a:lnTo>
                  <a:lnTo>
                    <a:pt x="605028" y="302514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3" y="0"/>
                  </a:lnTo>
                  <a:close/>
                </a:path>
              </a:pathLst>
            </a:custGeom>
            <a:solidFill>
              <a:srgbClr val="3B96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202999" y="4076293"/>
              <a:ext cx="211454" cy="290830"/>
            </a:xfrm>
            <a:custGeom>
              <a:avLst/>
              <a:gdLst/>
              <a:ahLst/>
              <a:cxnLst/>
              <a:rect l="l" t="t" r="r" b="b"/>
              <a:pathLst>
                <a:path w="211454" h="290829">
                  <a:moveTo>
                    <a:pt x="75809" y="261194"/>
                  </a:moveTo>
                  <a:lnTo>
                    <a:pt x="67506" y="261194"/>
                  </a:lnTo>
                  <a:lnTo>
                    <a:pt x="52491" y="263280"/>
                  </a:lnTo>
                  <a:lnTo>
                    <a:pt x="39168" y="269175"/>
                  </a:lnTo>
                  <a:lnTo>
                    <a:pt x="28011" y="278334"/>
                  </a:lnTo>
                  <a:lnTo>
                    <a:pt x="19494" y="290215"/>
                  </a:lnTo>
                  <a:lnTo>
                    <a:pt x="206851" y="290215"/>
                  </a:lnTo>
                  <a:lnTo>
                    <a:pt x="171142" y="266272"/>
                  </a:lnTo>
                  <a:lnTo>
                    <a:pt x="90610" y="266272"/>
                  </a:lnTo>
                  <a:lnTo>
                    <a:pt x="83751" y="263007"/>
                  </a:lnTo>
                  <a:lnTo>
                    <a:pt x="75809" y="261194"/>
                  </a:lnTo>
                  <a:close/>
                </a:path>
                <a:path w="211454" h="290829">
                  <a:moveTo>
                    <a:pt x="112802" y="157079"/>
                  </a:moveTo>
                  <a:lnTo>
                    <a:pt x="84112" y="157079"/>
                  </a:lnTo>
                  <a:lnTo>
                    <a:pt x="85917" y="158167"/>
                  </a:lnTo>
                  <a:lnTo>
                    <a:pt x="88083" y="158893"/>
                  </a:lnTo>
                  <a:lnTo>
                    <a:pt x="89888" y="159981"/>
                  </a:lnTo>
                  <a:lnTo>
                    <a:pt x="92776" y="161432"/>
                  </a:lnTo>
                  <a:lnTo>
                    <a:pt x="99274" y="164334"/>
                  </a:lnTo>
                  <a:lnTo>
                    <a:pt x="100678" y="173914"/>
                  </a:lnTo>
                  <a:lnTo>
                    <a:pt x="103967" y="195170"/>
                  </a:lnTo>
                  <a:lnTo>
                    <a:pt x="106584" y="210531"/>
                  </a:lnTo>
                  <a:lnTo>
                    <a:pt x="108660" y="225552"/>
                  </a:lnTo>
                  <a:lnTo>
                    <a:pt x="109653" y="240164"/>
                  </a:lnTo>
                  <a:lnTo>
                    <a:pt x="109021" y="254301"/>
                  </a:lnTo>
                  <a:lnTo>
                    <a:pt x="102162" y="257203"/>
                  </a:lnTo>
                  <a:lnTo>
                    <a:pt x="96025" y="261194"/>
                  </a:lnTo>
                  <a:lnTo>
                    <a:pt x="90610" y="266272"/>
                  </a:lnTo>
                  <a:lnTo>
                    <a:pt x="171142" y="266272"/>
                  </a:lnTo>
                  <a:lnTo>
                    <a:pt x="165698" y="265184"/>
                  </a:lnTo>
                  <a:lnTo>
                    <a:pt x="157812" y="259034"/>
                  </a:lnTo>
                  <a:lnTo>
                    <a:pt x="148911" y="254346"/>
                  </a:lnTo>
                  <a:lnTo>
                    <a:pt x="139198" y="251359"/>
                  </a:lnTo>
                  <a:lnTo>
                    <a:pt x="132447" y="250673"/>
                  </a:lnTo>
                  <a:lnTo>
                    <a:pt x="123461" y="250673"/>
                  </a:lnTo>
                  <a:lnTo>
                    <a:pt x="123579" y="236996"/>
                  </a:lnTo>
                  <a:lnTo>
                    <a:pt x="122513" y="223148"/>
                  </a:lnTo>
                  <a:lnTo>
                    <a:pt x="120567" y="209097"/>
                  </a:lnTo>
                  <a:lnTo>
                    <a:pt x="118046" y="194807"/>
                  </a:lnTo>
                  <a:lnTo>
                    <a:pt x="119129" y="192630"/>
                  </a:lnTo>
                  <a:lnTo>
                    <a:pt x="121656" y="190091"/>
                  </a:lnTo>
                  <a:lnTo>
                    <a:pt x="124905" y="187914"/>
                  </a:lnTo>
                  <a:lnTo>
                    <a:pt x="197368" y="187914"/>
                  </a:lnTo>
                  <a:lnTo>
                    <a:pt x="203130" y="177031"/>
                  </a:lnTo>
                  <a:lnTo>
                    <a:pt x="115519" y="177031"/>
                  </a:lnTo>
                  <a:lnTo>
                    <a:pt x="112802" y="157079"/>
                  </a:lnTo>
                  <a:close/>
                </a:path>
                <a:path w="211454" h="290829">
                  <a:moveTo>
                    <a:pt x="128876" y="250311"/>
                  </a:moveTo>
                  <a:lnTo>
                    <a:pt x="125266" y="250311"/>
                  </a:lnTo>
                  <a:lnTo>
                    <a:pt x="123461" y="250673"/>
                  </a:lnTo>
                  <a:lnTo>
                    <a:pt x="132447" y="250673"/>
                  </a:lnTo>
                  <a:lnTo>
                    <a:pt x="128876" y="250311"/>
                  </a:lnTo>
                  <a:close/>
                </a:path>
                <a:path w="211454" h="290829">
                  <a:moveTo>
                    <a:pt x="197368" y="187914"/>
                  </a:moveTo>
                  <a:lnTo>
                    <a:pt x="124905" y="187914"/>
                  </a:lnTo>
                  <a:lnTo>
                    <a:pt x="130726" y="196938"/>
                  </a:lnTo>
                  <a:lnTo>
                    <a:pt x="138713" y="204057"/>
                  </a:lnTo>
                  <a:lnTo>
                    <a:pt x="148460" y="208728"/>
                  </a:lnTo>
                  <a:lnTo>
                    <a:pt x="159561" y="210406"/>
                  </a:lnTo>
                  <a:lnTo>
                    <a:pt x="166420" y="210406"/>
                  </a:lnTo>
                  <a:lnTo>
                    <a:pt x="172917" y="208592"/>
                  </a:lnTo>
                  <a:lnTo>
                    <a:pt x="178332" y="205327"/>
                  </a:lnTo>
                  <a:lnTo>
                    <a:pt x="195801" y="190873"/>
                  </a:lnTo>
                  <a:lnTo>
                    <a:pt x="197368" y="187914"/>
                  </a:lnTo>
                  <a:close/>
                </a:path>
                <a:path w="211454" h="290829">
                  <a:moveTo>
                    <a:pt x="159921" y="133861"/>
                  </a:moveTo>
                  <a:lnTo>
                    <a:pt x="145166" y="136854"/>
                  </a:lnTo>
                  <a:lnTo>
                    <a:pt x="133117" y="145017"/>
                  </a:lnTo>
                  <a:lnTo>
                    <a:pt x="124995" y="157124"/>
                  </a:lnTo>
                  <a:lnTo>
                    <a:pt x="122017" y="171952"/>
                  </a:lnTo>
                  <a:lnTo>
                    <a:pt x="122017" y="172678"/>
                  </a:lnTo>
                  <a:lnTo>
                    <a:pt x="119851" y="173766"/>
                  </a:lnTo>
                  <a:lnTo>
                    <a:pt x="117685" y="175217"/>
                  </a:lnTo>
                  <a:lnTo>
                    <a:pt x="115519" y="177031"/>
                  </a:lnTo>
                  <a:lnTo>
                    <a:pt x="203130" y="177031"/>
                  </a:lnTo>
                  <a:lnTo>
                    <a:pt x="205681" y="172213"/>
                  </a:lnTo>
                  <a:lnTo>
                    <a:pt x="205760" y="171952"/>
                  </a:lnTo>
                  <a:lnTo>
                    <a:pt x="210162" y="150129"/>
                  </a:lnTo>
                  <a:lnTo>
                    <a:pt x="210835" y="134145"/>
                  </a:lnTo>
                  <a:lnTo>
                    <a:pt x="171891" y="134145"/>
                  </a:lnTo>
                  <a:lnTo>
                    <a:pt x="159921" y="133861"/>
                  </a:lnTo>
                  <a:close/>
                </a:path>
                <a:path w="211454" h="290829">
                  <a:moveTo>
                    <a:pt x="0" y="90692"/>
                  </a:moveTo>
                  <a:lnTo>
                    <a:pt x="5450" y="136764"/>
                  </a:lnTo>
                  <a:lnTo>
                    <a:pt x="32850" y="170138"/>
                  </a:lnTo>
                  <a:lnTo>
                    <a:pt x="44763" y="175217"/>
                  </a:lnTo>
                  <a:lnTo>
                    <a:pt x="51622" y="175217"/>
                  </a:lnTo>
                  <a:lnTo>
                    <a:pt x="61522" y="173914"/>
                  </a:lnTo>
                  <a:lnTo>
                    <a:pt x="70439" y="170229"/>
                  </a:lnTo>
                  <a:lnTo>
                    <a:pt x="78071" y="164504"/>
                  </a:lnTo>
                  <a:lnTo>
                    <a:pt x="84112" y="157079"/>
                  </a:lnTo>
                  <a:lnTo>
                    <a:pt x="112802" y="157079"/>
                  </a:lnTo>
                  <a:lnTo>
                    <a:pt x="112685" y="155531"/>
                  </a:lnTo>
                  <a:lnTo>
                    <a:pt x="112205" y="147284"/>
                  </a:lnTo>
                  <a:lnTo>
                    <a:pt x="97108" y="147284"/>
                  </a:lnTo>
                  <a:lnTo>
                    <a:pt x="96747" y="146921"/>
                  </a:lnTo>
                  <a:lnTo>
                    <a:pt x="96386" y="146921"/>
                  </a:lnTo>
                  <a:lnTo>
                    <a:pt x="95664" y="146558"/>
                  </a:lnTo>
                  <a:lnTo>
                    <a:pt x="93137" y="145470"/>
                  </a:lnTo>
                  <a:lnTo>
                    <a:pt x="90971" y="144019"/>
                  </a:lnTo>
                  <a:lnTo>
                    <a:pt x="88444" y="142931"/>
                  </a:lnTo>
                  <a:lnTo>
                    <a:pt x="88805" y="140754"/>
                  </a:lnTo>
                  <a:lnTo>
                    <a:pt x="88805" y="136764"/>
                  </a:lnTo>
                  <a:lnTo>
                    <a:pt x="85827" y="121935"/>
                  </a:lnTo>
                  <a:lnTo>
                    <a:pt x="77704" y="109828"/>
                  </a:lnTo>
                  <a:lnTo>
                    <a:pt x="65656" y="101666"/>
                  </a:lnTo>
                  <a:lnTo>
                    <a:pt x="50900" y="98673"/>
                  </a:lnTo>
                  <a:lnTo>
                    <a:pt x="34723" y="97732"/>
                  </a:lnTo>
                  <a:lnTo>
                    <a:pt x="18140" y="94954"/>
                  </a:lnTo>
                  <a:lnTo>
                    <a:pt x="5211" y="92041"/>
                  </a:lnTo>
                  <a:lnTo>
                    <a:pt x="0" y="90692"/>
                  </a:lnTo>
                  <a:close/>
                </a:path>
                <a:path w="211454" h="290829">
                  <a:moveTo>
                    <a:pt x="128106" y="64210"/>
                  </a:moveTo>
                  <a:lnTo>
                    <a:pt x="104689" y="64210"/>
                  </a:lnTo>
                  <a:lnTo>
                    <a:pt x="106855" y="66386"/>
                  </a:lnTo>
                  <a:lnTo>
                    <a:pt x="108299" y="68563"/>
                  </a:lnTo>
                  <a:lnTo>
                    <a:pt x="109743" y="71102"/>
                  </a:lnTo>
                  <a:lnTo>
                    <a:pt x="102673" y="91055"/>
                  </a:lnTo>
                  <a:lnTo>
                    <a:pt x="98552" y="110281"/>
                  </a:lnTo>
                  <a:lnTo>
                    <a:pt x="96848" y="129055"/>
                  </a:lnTo>
                  <a:lnTo>
                    <a:pt x="97108" y="147284"/>
                  </a:lnTo>
                  <a:lnTo>
                    <a:pt x="112205" y="147284"/>
                  </a:lnTo>
                  <a:lnTo>
                    <a:pt x="111598" y="136854"/>
                  </a:lnTo>
                  <a:lnTo>
                    <a:pt x="111697" y="133408"/>
                  </a:lnTo>
                  <a:lnTo>
                    <a:pt x="117324" y="92506"/>
                  </a:lnTo>
                  <a:lnTo>
                    <a:pt x="129237" y="89604"/>
                  </a:lnTo>
                  <a:lnTo>
                    <a:pt x="178134" y="89604"/>
                  </a:lnTo>
                  <a:lnTo>
                    <a:pt x="182303" y="84525"/>
                  </a:lnTo>
                  <a:lnTo>
                    <a:pt x="173414" y="80863"/>
                  </a:lnTo>
                  <a:lnTo>
                    <a:pt x="168044" y="78358"/>
                  </a:lnTo>
                  <a:lnTo>
                    <a:pt x="164028" y="75852"/>
                  </a:lnTo>
                  <a:lnTo>
                    <a:pt x="163504" y="75456"/>
                  </a:lnTo>
                  <a:lnTo>
                    <a:pt x="122739" y="75456"/>
                  </a:lnTo>
                  <a:lnTo>
                    <a:pt x="126258" y="67769"/>
                  </a:lnTo>
                  <a:lnTo>
                    <a:pt x="128106" y="64210"/>
                  </a:lnTo>
                  <a:close/>
                </a:path>
                <a:path w="211454" h="290829">
                  <a:moveTo>
                    <a:pt x="211183" y="125881"/>
                  </a:moveTo>
                  <a:lnTo>
                    <a:pt x="192716" y="130903"/>
                  </a:lnTo>
                  <a:lnTo>
                    <a:pt x="181220" y="133408"/>
                  </a:lnTo>
                  <a:lnTo>
                    <a:pt x="171891" y="134145"/>
                  </a:lnTo>
                  <a:lnTo>
                    <a:pt x="210835" y="134145"/>
                  </a:lnTo>
                  <a:lnTo>
                    <a:pt x="211183" y="125881"/>
                  </a:lnTo>
                  <a:close/>
                </a:path>
                <a:path w="211454" h="290829">
                  <a:moveTo>
                    <a:pt x="178134" y="89604"/>
                  </a:moveTo>
                  <a:lnTo>
                    <a:pt x="129237" y="89604"/>
                  </a:lnTo>
                  <a:lnTo>
                    <a:pt x="129598" y="94682"/>
                  </a:lnTo>
                  <a:lnTo>
                    <a:pt x="132125" y="99398"/>
                  </a:lnTo>
                  <a:lnTo>
                    <a:pt x="139345" y="104840"/>
                  </a:lnTo>
                  <a:lnTo>
                    <a:pt x="142233" y="105928"/>
                  </a:lnTo>
                  <a:lnTo>
                    <a:pt x="145481" y="106291"/>
                  </a:lnTo>
                  <a:lnTo>
                    <a:pt x="156667" y="105849"/>
                  </a:lnTo>
                  <a:lnTo>
                    <a:pt x="166194" y="101394"/>
                  </a:lnTo>
                  <a:lnTo>
                    <a:pt x="174570" y="93945"/>
                  </a:lnTo>
                  <a:lnTo>
                    <a:pt x="178134" y="89604"/>
                  </a:lnTo>
                  <a:close/>
                </a:path>
                <a:path w="211454" h="290829">
                  <a:moveTo>
                    <a:pt x="146023" y="68382"/>
                  </a:moveTo>
                  <a:lnTo>
                    <a:pt x="139502" y="70252"/>
                  </a:lnTo>
                  <a:lnTo>
                    <a:pt x="133930" y="74367"/>
                  </a:lnTo>
                  <a:lnTo>
                    <a:pt x="130320" y="74367"/>
                  </a:lnTo>
                  <a:lnTo>
                    <a:pt x="126349" y="74730"/>
                  </a:lnTo>
                  <a:lnTo>
                    <a:pt x="122739" y="75456"/>
                  </a:lnTo>
                  <a:lnTo>
                    <a:pt x="163504" y="75456"/>
                  </a:lnTo>
                  <a:lnTo>
                    <a:pt x="159199" y="72191"/>
                  </a:lnTo>
                  <a:lnTo>
                    <a:pt x="152814" y="68960"/>
                  </a:lnTo>
                  <a:lnTo>
                    <a:pt x="146023" y="68382"/>
                  </a:lnTo>
                  <a:close/>
                </a:path>
                <a:path w="211454" h="290829">
                  <a:moveTo>
                    <a:pt x="67867" y="25756"/>
                  </a:moveTo>
                  <a:lnTo>
                    <a:pt x="84112" y="65298"/>
                  </a:lnTo>
                  <a:lnTo>
                    <a:pt x="90249" y="67837"/>
                  </a:lnTo>
                  <a:lnTo>
                    <a:pt x="97830" y="67837"/>
                  </a:lnTo>
                  <a:lnTo>
                    <a:pt x="101440" y="66386"/>
                  </a:lnTo>
                  <a:lnTo>
                    <a:pt x="104689" y="64210"/>
                  </a:lnTo>
                  <a:lnTo>
                    <a:pt x="128106" y="64210"/>
                  </a:lnTo>
                  <a:lnTo>
                    <a:pt x="130320" y="59947"/>
                  </a:lnTo>
                  <a:lnTo>
                    <a:pt x="132680" y="55866"/>
                  </a:lnTo>
                  <a:lnTo>
                    <a:pt x="116602" y="55866"/>
                  </a:lnTo>
                  <a:lnTo>
                    <a:pt x="115158" y="54052"/>
                  </a:lnTo>
                  <a:lnTo>
                    <a:pt x="111909" y="50787"/>
                  </a:lnTo>
                  <a:lnTo>
                    <a:pt x="111909" y="50062"/>
                  </a:lnTo>
                  <a:lnTo>
                    <a:pt x="112270" y="49336"/>
                  </a:lnTo>
                  <a:lnTo>
                    <a:pt x="112270" y="48611"/>
                  </a:lnTo>
                  <a:lnTo>
                    <a:pt x="110758" y="41225"/>
                  </a:lnTo>
                  <a:lnTo>
                    <a:pt x="106674" y="35233"/>
                  </a:lnTo>
                  <a:lnTo>
                    <a:pt x="100695" y="31215"/>
                  </a:lnTo>
                  <a:lnTo>
                    <a:pt x="93498" y="29747"/>
                  </a:lnTo>
                  <a:lnTo>
                    <a:pt x="85229" y="29276"/>
                  </a:lnTo>
                  <a:lnTo>
                    <a:pt x="76892" y="27887"/>
                  </a:lnTo>
                  <a:lnTo>
                    <a:pt x="70450" y="26431"/>
                  </a:lnTo>
                  <a:lnTo>
                    <a:pt x="67867" y="25756"/>
                  </a:lnTo>
                  <a:close/>
                </a:path>
                <a:path w="211454" h="290829">
                  <a:moveTo>
                    <a:pt x="167141" y="0"/>
                  </a:moveTo>
                  <a:lnTo>
                    <a:pt x="127792" y="16324"/>
                  </a:lnTo>
                  <a:lnTo>
                    <a:pt x="125265" y="22491"/>
                  </a:lnTo>
                  <a:lnTo>
                    <a:pt x="125265" y="29747"/>
                  </a:lnTo>
                  <a:lnTo>
                    <a:pt x="126348" y="33012"/>
                  </a:lnTo>
                  <a:lnTo>
                    <a:pt x="128514" y="36276"/>
                  </a:lnTo>
                  <a:lnTo>
                    <a:pt x="124183" y="42806"/>
                  </a:lnTo>
                  <a:lnTo>
                    <a:pt x="120212" y="49336"/>
                  </a:lnTo>
                  <a:lnTo>
                    <a:pt x="116602" y="55866"/>
                  </a:lnTo>
                  <a:lnTo>
                    <a:pt x="132680" y="55866"/>
                  </a:lnTo>
                  <a:lnTo>
                    <a:pt x="134922" y="51989"/>
                  </a:lnTo>
                  <a:lnTo>
                    <a:pt x="140066" y="43895"/>
                  </a:lnTo>
                  <a:lnTo>
                    <a:pt x="145793" y="43895"/>
                  </a:lnTo>
                  <a:lnTo>
                    <a:pt x="151387" y="42738"/>
                  </a:lnTo>
                  <a:lnTo>
                    <a:pt x="157349" y="38634"/>
                  </a:lnTo>
                  <a:lnTo>
                    <a:pt x="161348" y="32626"/>
                  </a:lnTo>
                  <a:lnTo>
                    <a:pt x="162809" y="25393"/>
                  </a:lnTo>
                  <a:lnTo>
                    <a:pt x="163486" y="17446"/>
                  </a:lnTo>
                  <a:lnTo>
                    <a:pt x="164975" y="9159"/>
                  </a:lnTo>
                  <a:lnTo>
                    <a:pt x="166464" y="2641"/>
                  </a:lnTo>
                  <a:lnTo>
                    <a:pt x="167141" y="0"/>
                  </a:lnTo>
                  <a:close/>
                </a:path>
                <a:path w="211454" h="290829">
                  <a:moveTo>
                    <a:pt x="145793" y="43895"/>
                  </a:moveTo>
                  <a:lnTo>
                    <a:pt x="140066" y="43895"/>
                  </a:lnTo>
                  <a:lnTo>
                    <a:pt x="141510" y="44257"/>
                  </a:lnTo>
                  <a:lnTo>
                    <a:pt x="144037" y="44257"/>
                  </a:lnTo>
                  <a:lnTo>
                    <a:pt x="145793" y="43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188719" y="5134355"/>
              <a:ext cx="605155" cy="605155"/>
            </a:xfrm>
            <a:custGeom>
              <a:avLst/>
              <a:gdLst/>
              <a:ahLst/>
              <a:cxnLst/>
              <a:rect l="l" t="t" r="r" b="b"/>
              <a:pathLst>
                <a:path w="605155" h="605154">
                  <a:moveTo>
                    <a:pt x="302514" y="0"/>
                  </a:moveTo>
                  <a:lnTo>
                    <a:pt x="253430" y="3957"/>
                  </a:lnTo>
                  <a:lnTo>
                    <a:pt x="206873" y="15416"/>
                  </a:lnTo>
                  <a:lnTo>
                    <a:pt x="163465" y="33755"/>
                  </a:lnTo>
                  <a:lnTo>
                    <a:pt x="123828" y="58350"/>
                  </a:lnTo>
                  <a:lnTo>
                    <a:pt x="88582" y="88582"/>
                  </a:lnTo>
                  <a:lnTo>
                    <a:pt x="58350" y="123828"/>
                  </a:lnTo>
                  <a:lnTo>
                    <a:pt x="33755" y="163465"/>
                  </a:lnTo>
                  <a:lnTo>
                    <a:pt x="15416" y="206873"/>
                  </a:lnTo>
                  <a:lnTo>
                    <a:pt x="3957" y="253430"/>
                  </a:lnTo>
                  <a:lnTo>
                    <a:pt x="0" y="302514"/>
                  </a:lnTo>
                  <a:lnTo>
                    <a:pt x="3957" y="351582"/>
                  </a:lnTo>
                  <a:lnTo>
                    <a:pt x="15416" y="398129"/>
                  </a:lnTo>
                  <a:lnTo>
                    <a:pt x="33755" y="441534"/>
                  </a:lnTo>
                  <a:lnTo>
                    <a:pt x="58350" y="481172"/>
                  </a:lnTo>
                  <a:lnTo>
                    <a:pt x="88582" y="516421"/>
                  </a:lnTo>
                  <a:lnTo>
                    <a:pt x="123828" y="546658"/>
                  </a:lnTo>
                  <a:lnTo>
                    <a:pt x="163465" y="571260"/>
                  </a:lnTo>
                  <a:lnTo>
                    <a:pt x="206873" y="589605"/>
                  </a:lnTo>
                  <a:lnTo>
                    <a:pt x="253430" y="601068"/>
                  </a:lnTo>
                  <a:lnTo>
                    <a:pt x="302514" y="605028"/>
                  </a:lnTo>
                  <a:lnTo>
                    <a:pt x="351597" y="601068"/>
                  </a:lnTo>
                  <a:lnTo>
                    <a:pt x="398154" y="589605"/>
                  </a:lnTo>
                  <a:lnTo>
                    <a:pt x="441562" y="571260"/>
                  </a:lnTo>
                  <a:lnTo>
                    <a:pt x="481199" y="546658"/>
                  </a:lnTo>
                  <a:lnTo>
                    <a:pt x="516445" y="516421"/>
                  </a:lnTo>
                  <a:lnTo>
                    <a:pt x="546677" y="481172"/>
                  </a:lnTo>
                  <a:lnTo>
                    <a:pt x="571272" y="441534"/>
                  </a:lnTo>
                  <a:lnTo>
                    <a:pt x="589611" y="398129"/>
                  </a:lnTo>
                  <a:lnTo>
                    <a:pt x="601070" y="351582"/>
                  </a:lnTo>
                  <a:lnTo>
                    <a:pt x="605028" y="302514"/>
                  </a:lnTo>
                  <a:lnTo>
                    <a:pt x="601070" y="253430"/>
                  </a:lnTo>
                  <a:lnTo>
                    <a:pt x="589611" y="206873"/>
                  </a:lnTo>
                  <a:lnTo>
                    <a:pt x="571272" y="163465"/>
                  </a:lnTo>
                  <a:lnTo>
                    <a:pt x="546677" y="123828"/>
                  </a:lnTo>
                  <a:lnTo>
                    <a:pt x="516445" y="88582"/>
                  </a:lnTo>
                  <a:lnTo>
                    <a:pt x="481199" y="58350"/>
                  </a:lnTo>
                  <a:lnTo>
                    <a:pt x="441562" y="33755"/>
                  </a:lnTo>
                  <a:lnTo>
                    <a:pt x="398154" y="15416"/>
                  </a:lnTo>
                  <a:lnTo>
                    <a:pt x="351597" y="3957"/>
                  </a:lnTo>
                  <a:lnTo>
                    <a:pt x="302514" y="0"/>
                  </a:lnTo>
                  <a:close/>
                </a:path>
              </a:pathLst>
            </a:custGeom>
            <a:solidFill>
              <a:srgbClr val="446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334665" y="5286611"/>
              <a:ext cx="253851" cy="22868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910333" y="2507361"/>
            <a:ext cx="1293495" cy="95504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4"/>
              </a:spcBef>
            </a:pPr>
            <a:r>
              <a:rPr dirty="0" sz="1600" spc="-55">
                <a:latin typeface="Times New Roman"/>
                <a:cs typeface="Times New Roman"/>
              </a:rPr>
              <a:t>Spacious, </a:t>
            </a:r>
            <a:r>
              <a:rPr dirty="0" sz="1600" spc="-25">
                <a:latin typeface="Times New Roman"/>
                <a:cs typeface="Times New Roman"/>
              </a:rPr>
              <a:t>bright  </a:t>
            </a:r>
            <a:r>
              <a:rPr dirty="0" sz="1600" spc="-35">
                <a:latin typeface="Times New Roman"/>
                <a:cs typeface="Times New Roman"/>
              </a:rPr>
              <a:t>classrooms </a:t>
            </a:r>
            <a:r>
              <a:rPr dirty="0" sz="1600" spc="-45">
                <a:latin typeface="Times New Roman"/>
                <a:cs typeface="Times New Roman"/>
              </a:rPr>
              <a:t>each  </a:t>
            </a:r>
            <a:r>
              <a:rPr dirty="0" sz="1600" spc="-35">
                <a:latin typeface="Times New Roman"/>
                <a:cs typeface="Times New Roman"/>
              </a:rPr>
              <a:t>with </a:t>
            </a:r>
            <a:r>
              <a:rPr dirty="0" sz="1600" spc="-15">
                <a:latin typeface="Times New Roman"/>
                <a:cs typeface="Times New Roman"/>
              </a:rPr>
              <a:t>computer  </a:t>
            </a:r>
            <a:r>
              <a:rPr dirty="0" sz="1600" spc="-60">
                <a:latin typeface="Times New Roman"/>
                <a:cs typeface="Times New Roman"/>
              </a:rPr>
              <a:t>access.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19142" y="2507361"/>
            <a:ext cx="1327785" cy="95504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4"/>
              </a:spcBef>
            </a:pPr>
            <a:r>
              <a:rPr dirty="0" sz="1600" spc="-40">
                <a:latin typeface="Times New Roman"/>
                <a:cs typeface="Times New Roman"/>
              </a:rPr>
              <a:t>An  </a:t>
            </a:r>
            <a:r>
              <a:rPr dirty="0" sz="1600" spc="-35">
                <a:latin typeface="Times New Roman"/>
                <a:cs typeface="Times New Roman"/>
              </a:rPr>
              <a:t>auditor</a:t>
            </a:r>
            <a:r>
              <a:rPr dirty="0" sz="1600" spc="-30">
                <a:latin typeface="Times New Roman"/>
                <a:cs typeface="Times New Roman"/>
              </a:rPr>
              <a:t>i</a:t>
            </a:r>
            <a:r>
              <a:rPr dirty="0" sz="1600" spc="130">
                <a:latin typeface="Times New Roman"/>
                <a:cs typeface="Times New Roman"/>
              </a:rPr>
              <a:t>um</a:t>
            </a:r>
            <a:r>
              <a:rPr dirty="0" sz="1600" spc="60">
                <a:latin typeface="Times New Roman"/>
                <a:cs typeface="Times New Roman"/>
              </a:rPr>
              <a:t>/</a:t>
            </a:r>
            <a:r>
              <a:rPr dirty="0" sz="1600" spc="-30">
                <a:latin typeface="Times New Roman"/>
                <a:cs typeface="Times New Roman"/>
              </a:rPr>
              <a:t>g</a:t>
            </a:r>
            <a:r>
              <a:rPr dirty="0" sz="1600" spc="-145">
                <a:latin typeface="Times New Roman"/>
                <a:cs typeface="Times New Roman"/>
              </a:rPr>
              <a:t>y</a:t>
            </a:r>
            <a:r>
              <a:rPr dirty="0" sz="1600" spc="-10">
                <a:latin typeface="Times New Roman"/>
                <a:cs typeface="Times New Roman"/>
              </a:rPr>
              <a:t>m  </a:t>
            </a:r>
            <a:r>
              <a:rPr dirty="0" sz="1600" spc="-5">
                <a:latin typeface="Times New Roman"/>
                <a:cs typeface="Times New Roman"/>
              </a:rPr>
              <a:t>for </a:t>
            </a:r>
            <a:r>
              <a:rPr dirty="0" sz="1600" spc="-30">
                <a:latin typeface="Times New Roman"/>
                <a:cs typeface="Times New Roman"/>
              </a:rPr>
              <a:t>school </a:t>
            </a:r>
            <a:r>
              <a:rPr dirty="0" sz="1600" spc="-25">
                <a:latin typeface="Times New Roman"/>
                <a:cs typeface="Times New Roman"/>
              </a:rPr>
              <a:t>and  </a:t>
            </a:r>
            <a:r>
              <a:rPr dirty="0" sz="1600" spc="-5">
                <a:latin typeface="Times New Roman"/>
                <a:cs typeface="Times New Roman"/>
              </a:rPr>
              <a:t>sports</a:t>
            </a:r>
            <a:r>
              <a:rPr dirty="0" sz="1600" spc="-10">
                <a:latin typeface="Times New Roman"/>
                <a:cs typeface="Times New Roman"/>
              </a:rPr>
              <a:t> </a:t>
            </a:r>
            <a:r>
              <a:rPr dirty="0" sz="1600" spc="-55">
                <a:latin typeface="Times New Roman"/>
                <a:cs typeface="Times New Roman"/>
              </a:rPr>
              <a:t>activities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27952" y="2850261"/>
            <a:ext cx="13131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0">
                <a:latin typeface="Times New Roman"/>
                <a:cs typeface="Times New Roman"/>
              </a:rPr>
              <a:t>Large </a:t>
            </a:r>
            <a:r>
              <a:rPr dirty="0" sz="1600" spc="-80">
                <a:latin typeface="Times New Roman"/>
                <a:cs typeface="Times New Roman"/>
              </a:rPr>
              <a:t>play</a:t>
            </a:r>
            <a:r>
              <a:rPr dirty="0" sz="1600" spc="10">
                <a:latin typeface="Times New Roman"/>
                <a:cs typeface="Times New Roman"/>
              </a:rPr>
              <a:t> </a:t>
            </a:r>
            <a:r>
              <a:rPr dirty="0" sz="1600" spc="-60">
                <a:latin typeface="Times New Roman"/>
                <a:cs typeface="Times New Roman"/>
              </a:rPr>
              <a:t>areas.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10333" y="4067047"/>
            <a:ext cx="11430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45">
                <a:latin typeface="Times New Roman"/>
                <a:cs typeface="Times New Roman"/>
              </a:rPr>
              <a:t>School </a:t>
            </a:r>
            <a:r>
              <a:rPr dirty="0" sz="1600" spc="-65">
                <a:latin typeface="Times New Roman"/>
                <a:cs typeface="Times New Roman"/>
              </a:rPr>
              <a:t>library.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19142" y="4067047"/>
            <a:ext cx="12230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5">
                <a:latin typeface="Times New Roman"/>
                <a:cs typeface="Times New Roman"/>
              </a:rPr>
              <a:t>Computer</a:t>
            </a:r>
            <a:r>
              <a:rPr dirty="0" sz="1600" spc="-50">
                <a:latin typeface="Times New Roman"/>
                <a:cs typeface="Times New Roman"/>
              </a:rPr>
              <a:t> </a:t>
            </a:r>
            <a:r>
              <a:rPr dirty="0" sz="1600" spc="-60">
                <a:latin typeface="Times New Roman"/>
                <a:cs typeface="Times New Roman"/>
              </a:rPr>
              <a:t>labs.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27952" y="3495547"/>
            <a:ext cx="1326515" cy="141224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4"/>
              </a:spcBef>
            </a:pPr>
            <a:r>
              <a:rPr dirty="0" sz="1600" spc="-60">
                <a:latin typeface="Times New Roman"/>
                <a:cs typeface="Times New Roman"/>
              </a:rPr>
              <a:t>Carefully  </a:t>
            </a:r>
            <a:r>
              <a:rPr dirty="0" sz="1600" spc="-10">
                <a:latin typeface="Times New Roman"/>
                <a:cs typeface="Times New Roman"/>
              </a:rPr>
              <a:t>nurtured </a:t>
            </a:r>
            <a:r>
              <a:rPr dirty="0" sz="1600" spc="-30">
                <a:latin typeface="Times New Roman"/>
                <a:cs typeface="Times New Roman"/>
              </a:rPr>
              <a:t>garden  settings </a:t>
            </a:r>
            <a:r>
              <a:rPr dirty="0" sz="1600" spc="-5">
                <a:latin typeface="Times New Roman"/>
                <a:cs typeface="Times New Roman"/>
              </a:rPr>
              <a:t>for</a:t>
            </a:r>
            <a:r>
              <a:rPr dirty="0" sz="1600" spc="-45">
                <a:latin typeface="Times New Roman"/>
                <a:cs typeface="Times New Roman"/>
              </a:rPr>
              <a:t> </a:t>
            </a:r>
            <a:r>
              <a:rPr dirty="0" sz="1600" spc="10">
                <a:latin typeface="Times New Roman"/>
                <a:cs typeface="Times New Roman"/>
              </a:rPr>
              <a:t>both  </a:t>
            </a:r>
            <a:r>
              <a:rPr dirty="0" sz="1600" spc="-5">
                <a:latin typeface="Times New Roman"/>
                <a:cs typeface="Times New Roman"/>
              </a:rPr>
              <a:t>the </a:t>
            </a:r>
            <a:r>
              <a:rPr dirty="0" sz="1600" spc="-25">
                <a:latin typeface="Times New Roman"/>
                <a:cs typeface="Times New Roman"/>
              </a:rPr>
              <a:t>interior and  </a:t>
            </a:r>
            <a:r>
              <a:rPr dirty="0" sz="1600" spc="-5">
                <a:latin typeface="Times New Roman"/>
                <a:cs typeface="Times New Roman"/>
              </a:rPr>
              <a:t>the </a:t>
            </a:r>
            <a:r>
              <a:rPr dirty="0" sz="1600" spc="-35">
                <a:latin typeface="Times New Roman"/>
                <a:cs typeface="Times New Roman"/>
              </a:rPr>
              <a:t>exterior </a:t>
            </a:r>
            <a:r>
              <a:rPr dirty="0" sz="1600" spc="-10">
                <a:latin typeface="Times New Roman"/>
                <a:cs typeface="Times New Roman"/>
              </a:rPr>
              <a:t>of  </a:t>
            </a:r>
            <a:r>
              <a:rPr dirty="0" sz="1600" spc="-5">
                <a:latin typeface="Times New Roman"/>
                <a:cs typeface="Times New Roman"/>
              </a:rPr>
              <a:t>the </a:t>
            </a:r>
            <a:r>
              <a:rPr dirty="0" sz="1600" spc="-35">
                <a:latin typeface="Times New Roman"/>
                <a:cs typeface="Times New Roman"/>
              </a:rPr>
              <a:t>school.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10333" y="5283834"/>
            <a:ext cx="105283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45">
                <a:latin typeface="Times New Roman"/>
                <a:cs typeface="Times New Roman"/>
              </a:rPr>
              <a:t>Soccer</a:t>
            </a:r>
            <a:r>
              <a:rPr dirty="0" sz="1600" spc="-65">
                <a:latin typeface="Times New Roman"/>
                <a:cs typeface="Times New Roman"/>
              </a:rPr>
              <a:t> </a:t>
            </a:r>
            <a:r>
              <a:rPr dirty="0" sz="1600" spc="-55">
                <a:latin typeface="Times New Roman"/>
                <a:cs typeface="Times New Roman"/>
              </a:rPr>
              <a:t>fields.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39328" y="401835"/>
              <a:ext cx="8465343" cy="621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46987" y="2421635"/>
              <a:ext cx="2441575" cy="0"/>
            </a:xfrm>
            <a:custGeom>
              <a:avLst/>
              <a:gdLst/>
              <a:ahLst/>
              <a:cxnLst/>
              <a:rect l="l" t="t" r="r" b="b"/>
              <a:pathLst>
                <a:path w="2441575" h="0">
                  <a:moveTo>
                    <a:pt x="0" y="0"/>
                  </a:moveTo>
                  <a:lnTo>
                    <a:pt x="2441448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142475" cy="6857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60603" y="489204"/>
              <a:ext cx="3073146" cy="60739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5676" y="609600"/>
              <a:ext cx="2664460" cy="5638800"/>
            </a:xfrm>
            <a:custGeom>
              <a:avLst/>
              <a:gdLst/>
              <a:ahLst/>
              <a:cxnLst/>
              <a:rect l="l" t="t" r="r" b="b"/>
              <a:pathLst>
                <a:path w="2664460" h="5638800">
                  <a:moveTo>
                    <a:pt x="0" y="5638800"/>
                  </a:moveTo>
                  <a:lnTo>
                    <a:pt x="2663952" y="5638800"/>
                  </a:lnTo>
                  <a:lnTo>
                    <a:pt x="2663952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939495" y="3199637"/>
            <a:ext cx="16008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5">
                <a:solidFill>
                  <a:srgbClr val="252525"/>
                </a:solidFill>
                <a:latin typeface="Times New Roman"/>
                <a:cs typeface="Times New Roman"/>
              </a:rPr>
              <a:t>Curriculum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488435" y="0"/>
            <a:ext cx="5655945" cy="6858000"/>
            <a:chOff x="3488435" y="0"/>
            <a:chExt cx="5655945" cy="6858000"/>
          </a:xfrm>
        </p:grpSpPr>
        <p:sp>
          <p:nvSpPr>
            <p:cNvPr id="17" name="object 17"/>
            <p:cNvSpPr/>
            <p:nvPr/>
          </p:nvSpPr>
          <p:spPr>
            <a:xfrm>
              <a:off x="3488435" y="0"/>
              <a:ext cx="5655945" cy="6858000"/>
            </a:xfrm>
            <a:custGeom>
              <a:avLst/>
              <a:gdLst/>
              <a:ahLst/>
              <a:cxnLst/>
              <a:rect l="l" t="t" r="r" b="b"/>
              <a:pathLst>
                <a:path w="5655945" h="6858000">
                  <a:moveTo>
                    <a:pt x="56555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655564" y="6858000"/>
                  </a:lnTo>
                  <a:lnTo>
                    <a:pt x="5655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960875" y="445008"/>
              <a:ext cx="4980432" cy="29077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164584" y="1094689"/>
            <a:ext cx="4189095" cy="804545"/>
          </a:xfrm>
          <a:prstGeom prst="rect"/>
        </p:spPr>
        <p:txBody>
          <a:bodyPr wrap="square" lIns="0" tIns="57150" rIns="0" bIns="0" rtlCol="0" vert="horz">
            <a:spAutoFit/>
          </a:bodyPr>
          <a:lstStyle/>
          <a:p>
            <a:pPr marL="12700" marR="5080">
              <a:lnSpc>
                <a:spcPct val="84500"/>
              </a:lnSpc>
              <a:spcBef>
                <a:spcPts val="450"/>
              </a:spcBef>
            </a:pPr>
            <a:r>
              <a:rPr dirty="0" sz="1900" spc="-10"/>
              <a:t>The </a:t>
            </a:r>
            <a:r>
              <a:rPr dirty="0" sz="1900" spc="-40"/>
              <a:t>curriculum </a:t>
            </a:r>
            <a:r>
              <a:rPr dirty="0" sz="1900" spc="-30"/>
              <a:t>at </a:t>
            </a:r>
            <a:r>
              <a:rPr dirty="0" sz="1900" spc="-110"/>
              <a:t>CBS </a:t>
            </a:r>
            <a:r>
              <a:rPr dirty="0" sz="1900" spc="-75"/>
              <a:t>is a </a:t>
            </a:r>
            <a:r>
              <a:rPr dirty="0" sz="1900" spc="-45"/>
              <a:t>framework </a:t>
            </a:r>
            <a:r>
              <a:rPr dirty="0" sz="1900"/>
              <a:t>of  </a:t>
            </a:r>
            <a:r>
              <a:rPr dirty="0" sz="1900" spc="-20"/>
              <a:t>consistent </a:t>
            </a:r>
            <a:r>
              <a:rPr dirty="0" sz="1900" spc="-25"/>
              <a:t>and </a:t>
            </a:r>
            <a:r>
              <a:rPr dirty="0" sz="1900" spc="-65"/>
              <a:t>challenging </a:t>
            </a:r>
            <a:r>
              <a:rPr dirty="0" sz="1900" spc="-25"/>
              <a:t>programs </a:t>
            </a:r>
            <a:r>
              <a:rPr dirty="0" sz="1900" spc="-5"/>
              <a:t>that </a:t>
            </a:r>
            <a:r>
              <a:rPr dirty="0" sz="1900" spc="-50"/>
              <a:t>are  </a:t>
            </a:r>
            <a:r>
              <a:rPr dirty="0" sz="1900" spc="-35"/>
              <a:t>interesting </a:t>
            </a:r>
            <a:r>
              <a:rPr dirty="0" sz="1900" spc="-25"/>
              <a:t>and </a:t>
            </a:r>
            <a:r>
              <a:rPr dirty="0" sz="1900" spc="-65"/>
              <a:t>intellectually</a:t>
            </a:r>
            <a:r>
              <a:rPr dirty="0" sz="1900" spc="95"/>
              <a:t> </a:t>
            </a:r>
            <a:r>
              <a:rPr dirty="0" sz="1900" spc="-60"/>
              <a:t>stimulating.</a:t>
            </a:r>
            <a:endParaRPr sz="1900"/>
          </a:p>
        </p:txBody>
      </p:sp>
      <p:sp>
        <p:nvSpPr>
          <p:cNvPr id="20" name="object 20"/>
          <p:cNvSpPr txBox="1"/>
          <p:nvPr/>
        </p:nvSpPr>
        <p:spPr>
          <a:xfrm>
            <a:off x="4164584" y="1828292"/>
            <a:ext cx="4437380" cy="803910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12700" marR="5080">
              <a:lnSpc>
                <a:spcPct val="84500"/>
              </a:lnSpc>
              <a:spcBef>
                <a:spcPts val="450"/>
              </a:spcBef>
            </a:pP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Through </a:t>
            </a:r>
            <a:r>
              <a:rPr dirty="0" sz="1900" spc="-7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900" spc="-70">
                <a:solidFill>
                  <a:srgbClr val="FFFFFF"/>
                </a:solidFill>
                <a:latin typeface="Times New Roman"/>
                <a:cs typeface="Times New Roman"/>
              </a:rPr>
              <a:t>variety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900" spc="-50">
                <a:solidFill>
                  <a:srgbClr val="FFFFFF"/>
                </a:solidFill>
                <a:latin typeface="Times New Roman"/>
                <a:cs typeface="Times New Roman"/>
              </a:rPr>
              <a:t>collaborative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1900" spc="-15">
                <a:solidFill>
                  <a:srgbClr val="FFFFFF"/>
                </a:solidFill>
                <a:latin typeface="Times New Roman"/>
                <a:cs typeface="Times New Roman"/>
              </a:rPr>
              <a:t>independent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approaches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900" spc="-65">
                <a:solidFill>
                  <a:srgbClr val="FFFFFF"/>
                </a:solidFill>
                <a:latin typeface="Times New Roman"/>
                <a:cs typeface="Times New Roman"/>
              </a:rPr>
              <a:t>activities, </a:t>
            </a: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our  </a:t>
            </a:r>
            <a:r>
              <a:rPr dirty="0" sz="1900" spc="-15">
                <a:solidFill>
                  <a:srgbClr val="FFFFFF"/>
                </a:solidFill>
                <a:latin typeface="Times New Roman"/>
                <a:cs typeface="Times New Roman"/>
              </a:rPr>
              <a:t>students </a:t>
            </a:r>
            <a:r>
              <a:rPr dirty="0" sz="1900" spc="-5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900" spc="-20">
                <a:solidFill>
                  <a:srgbClr val="FFFFFF"/>
                </a:solidFill>
                <a:latin typeface="Times New Roman"/>
                <a:cs typeface="Times New Roman"/>
              </a:rPr>
              <a:t>prepared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1900" spc="-7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900" spc="-50">
                <a:solidFill>
                  <a:srgbClr val="FFFFFF"/>
                </a:solidFill>
                <a:latin typeface="Times New Roman"/>
                <a:cs typeface="Times New Roman"/>
              </a:rPr>
              <a:t>lifetime </a:t>
            </a:r>
            <a:r>
              <a:rPr dirty="0" sz="190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900" spc="4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60">
                <a:solidFill>
                  <a:srgbClr val="FFFFFF"/>
                </a:solidFill>
                <a:latin typeface="Times New Roman"/>
                <a:cs typeface="Times New Roman"/>
              </a:rPr>
              <a:t>learning.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960876" y="3422903"/>
            <a:ext cx="4980432" cy="29062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164584" y="3584194"/>
            <a:ext cx="4476750" cy="2513965"/>
          </a:xfrm>
          <a:prstGeom prst="rect">
            <a:avLst/>
          </a:prstGeom>
        </p:spPr>
        <p:txBody>
          <a:bodyPr wrap="square" lIns="0" tIns="57150" rIns="0" bIns="0" rtlCol="0" vert="horz">
            <a:spAutoFit/>
          </a:bodyPr>
          <a:lstStyle/>
          <a:p>
            <a:pPr marL="12700" marR="5080">
              <a:lnSpc>
                <a:spcPct val="84400"/>
              </a:lnSpc>
              <a:spcBef>
                <a:spcPts val="450"/>
              </a:spcBef>
            </a:pPr>
            <a:r>
              <a:rPr dirty="0" sz="1900" spc="20">
                <a:solidFill>
                  <a:srgbClr val="FFFFFF"/>
                </a:solidFill>
                <a:latin typeface="Times New Roman"/>
                <a:cs typeface="Times New Roman"/>
              </a:rPr>
              <a:t>Our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curriculum has </a:t>
            </a:r>
            <a:r>
              <a:rPr dirty="0" sz="1900" spc="-20">
                <a:solidFill>
                  <a:srgbClr val="FFFFFF"/>
                </a:solidFill>
                <a:latin typeface="Times New Roman"/>
                <a:cs typeface="Times New Roman"/>
              </a:rPr>
              <a:t>been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developed </a:t>
            </a:r>
            <a:r>
              <a:rPr dirty="0" sz="1900" spc="-50">
                <a:solidFill>
                  <a:srgbClr val="FFFFFF"/>
                </a:solidFill>
                <a:latin typeface="Times New Roman"/>
                <a:cs typeface="Times New Roman"/>
              </a:rPr>
              <a:t>using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current </a:t>
            </a:r>
            <a:r>
              <a:rPr dirty="0" sz="1900" spc="-20">
                <a:solidFill>
                  <a:srgbClr val="FFFFFF"/>
                </a:solidFill>
                <a:latin typeface="Times New Roman"/>
                <a:cs typeface="Times New Roman"/>
              </a:rPr>
              <a:t>standard 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teaching practices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900" spc="-75">
                <a:solidFill>
                  <a:srgbClr val="FFFFFF"/>
                </a:solidFill>
                <a:latin typeface="Times New Roman"/>
                <a:cs typeface="Times New Roman"/>
              </a:rPr>
              <a:t>is  </a:t>
            </a:r>
            <a:r>
              <a:rPr dirty="0" sz="1900" spc="-60">
                <a:solidFill>
                  <a:srgbClr val="FFFFFF"/>
                </a:solidFill>
                <a:latin typeface="Times New Roman"/>
                <a:cs typeface="Times New Roman"/>
              </a:rPr>
              <a:t>aligned 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AERO Common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Core 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standards,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NGSS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standards,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National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standards, 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900" spc="-55">
                <a:solidFill>
                  <a:srgbClr val="FFFFFF"/>
                </a:solidFill>
                <a:latin typeface="Times New Roman"/>
                <a:cs typeface="Times New Roman"/>
              </a:rPr>
              <a:t>Kuwait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National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standards. </a:t>
            </a:r>
            <a:r>
              <a:rPr dirty="0" sz="1900" spc="30">
                <a:solidFill>
                  <a:srgbClr val="FFFFFF"/>
                </a:solidFill>
                <a:latin typeface="Times New Roman"/>
                <a:cs typeface="Times New Roman"/>
              </a:rPr>
              <a:t>It </a:t>
            </a:r>
            <a:r>
              <a:rPr dirty="0" sz="1900" spc="-7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driven </a:t>
            </a:r>
            <a:r>
              <a:rPr dirty="0" sz="1900" spc="-85">
                <a:solidFill>
                  <a:srgbClr val="FFFFFF"/>
                </a:solidFill>
                <a:latin typeface="Times New Roman"/>
                <a:cs typeface="Times New Roman"/>
              </a:rPr>
              <a:t>by  </a:t>
            </a:r>
            <a:r>
              <a:rPr dirty="0" sz="1900" spc="-35">
                <a:solidFill>
                  <a:srgbClr val="FFFFFF"/>
                </a:solidFill>
                <a:latin typeface="Times New Roman"/>
                <a:cs typeface="Times New Roman"/>
              </a:rPr>
              <a:t>collaboration,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rigour, </a:t>
            </a:r>
            <a:r>
              <a:rPr dirty="0" sz="1900" spc="-55">
                <a:solidFill>
                  <a:srgbClr val="FFFFFF"/>
                </a:solidFill>
                <a:latin typeface="Times New Roman"/>
                <a:cs typeface="Times New Roman"/>
              </a:rPr>
              <a:t>relevance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dirty="0" sz="1900" spc="1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55">
                <a:solidFill>
                  <a:srgbClr val="FFFFFF"/>
                </a:solidFill>
                <a:latin typeface="Times New Roman"/>
                <a:cs typeface="Times New Roman"/>
              </a:rPr>
              <a:t>readiness.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1750"/>
              </a:lnSpc>
            </a:pPr>
            <a:r>
              <a:rPr dirty="0" sz="1900" spc="-70">
                <a:solidFill>
                  <a:srgbClr val="FFFFFF"/>
                </a:solidFill>
                <a:latin typeface="Times New Roman"/>
                <a:cs typeface="Times New Roman"/>
              </a:rPr>
              <a:t>While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these standards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provide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base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dirty="0" sz="1900" spc="43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10">
                <a:solidFill>
                  <a:srgbClr val="FFFFFF"/>
                </a:solidFill>
                <a:latin typeface="Times New Roman"/>
                <a:cs typeface="Times New Roman"/>
              </a:rPr>
              <a:t>our</a:t>
            </a:r>
            <a:endParaRPr sz="1900">
              <a:latin typeface="Times New Roman"/>
              <a:cs typeface="Times New Roman"/>
            </a:endParaRPr>
          </a:p>
          <a:p>
            <a:pPr marL="12700" marR="487045">
              <a:lnSpc>
                <a:spcPts val="1920"/>
              </a:lnSpc>
              <a:spcBef>
                <a:spcPts val="190"/>
              </a:spcBef>
            </a:pPr>
            <a:r>
              <a:rPr dirty="0" sz="1900" spc="-50">
                <a:solidFill>
                  <a:srgbClr val="FFFFFF"/>
                </a:solidFill>
                <a:latin typeface="Times New Roman"/>
                <a:cs typeface="Times New Roman"/>
              </a:rPr>
              <a:t>studies, </a:t>
            </a:r>
            <a:r>
              <a:rPr dirty="0" sz="1900" spc="-45">
                <a:solidFill>
                  <a:srgbClr val="FFFFFF"/>
                </a:solidFill>
                <a:latin typeface="Times New Roman"/>
                <a:cs typeface="Times New Roman"/>
              </a:rPr>
              <a:t>additional enriching </a:t>
            </a:r>
            <a:r>
              <a:rPr dirty="0" sz="1900" spc="-15">
                <a:solidFill>
                  <a:srgbClr val="FFFFFF"/>
                </a:solidFill>
                <a:latin typeface="Times New Roman"/>
                <a:cs typeface="Times New Roman"/>
              </a:rPr>
              <a:t>concepts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resources </a:t>
            </a:r>
            <a:r>
              <a:rPr dirty="0" sz="1900" spc="-40">
                <a:solidFill>
                  <a:srgbClr val="FFFFFF"/>
                </a:solidFill>
                <a:latin typeface="Times New Roman"/>
                <a:cs typeface="Times New Roman"/>
              </a:rPr>
              <a:t>address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900" spc="-60">
                <a:solidFill>
                  <a:srgbClr val="FFFFFF"/>
                </a:solidFill>
                <a:latin typeface="Times New Roman"/>
                <a:cs typeface="Times New Roman"/>
              </a:rPr>
              <a:t>social </a:t>
            </a:r>
            <a:r>
              <a:rPr dirty="0" sz="1900" spc="-2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emotional  competencies </a:t>
            </a:r>
            <a:r>
              <a:rPr dirty="0" sz="1900" spc="-5">
                <a:solidFill>
                  <a:srgbClr val="FFFFFF"/>
                </a:solidFill>
                <a:latin typeface="Times New Roman"/>
                <a:cs typeface="Times New Roman"/>
              </a:rPr>
              <a:t>of our</a:t>
            </a:r>
            <a:r>
              <a:rPr dirty="0" sz="1900" spc="-1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900" spc="-30">
                <a:solidFill>
                  <a:srgbClr val="FFFFFF"/>
                </a:solidFill>
                <a:latin typeface="Times New Roman"/>
                <a:cs typeface="Times New Roman"/>
              </a:rPr>
              <a:t>students.</a:t>
            </a:r>
            <a:endParaRPr sz="19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39328" y="401835"/>
              <a:ext cx="8465343" cy="62150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3212" y="542544"/>
              <a:ext cx="8041005" cy="5756275"/>
            </a:xfrm>
            <a:custGeom>
              <a:avLst/>
              <a:gdLst/>
              <a:ahLst/>
              <a:cxnLst/>
              <a:rect l="l" t="t" r="r" b="b"/>
              <a:pathLst>
                <a:path w="8041005" h="5756275">
                  <a:moveTo>
                    <a:pt x="0" y="5756148"/>
                  </a:moveTo>
                  <a:lnTo>
                    <a:pt x="8040624" y="5756148"/>
                  </a:lnTo>
                  <a:lnTo>
                    <a:pt x="8040624" y="0"/>
                  </a:lnTo>
                  <a:lnTo>
                    <a:pt x="0" y="0"/>
                  </a:lnTo>
                  <a:lnTo>
                    <a:pt x="0" y="575614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28772"/>
              <a:ext cx="685799" cy="6065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65819" y="3128772"/>
              <a:ext cx="678179" cy="6065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46987" y="2421635"/>
              <a:ext cx="2441575" cy="0"/>
            </a:xfrm>
            <a:custGeom>
              <a:avLst/>
              <a:gdLst/>
              <a:ahLst/>
              <a:cxnLst/>
              <a:rect l="l" t="t" r="r" b="b"/>
              <a:pathLst>
                <a:path w="2441575" h="0">
                  <a:moveTo>
                    <a:pt x="0" y="0"/>
                  </a:moveTo>
                  <a:lnTo>
                    <a:pt x="2441448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0" y="0"/>
              <a:ext cx="9142475" cy="68579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260603" y="489204"/>
              <a:ext cx="3073146" cy="607390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55676" y="609600"/>
              <a:ext cx="2664460" cy="5638800"/>
            </a:xfrm>
            <a:custGeom>
              <a:avLst/>
              <a:gdLst/>
              <a:ahLst/>
              <a:cxnLst/>
              <a:rect l="l" t="t" r="r" b="b"/>
              <a:pathLst>
                <a:path w="2664460" h="5638800">
                  <a:moveTo>
                    <a:pt x="0" y="5638800"/>
                  </a:moveTo>
                  <a:lnTo>
                    <a:pt x="2663952" y="5638800"/>
                  </a:lnTo>
                  <a:lnTo>
                    <a:pt x="2663952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939495" y="3199637"/>
            <a:ext cx="16008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5">
                <a:solidFill>
                  <a:srgbClr val="252525"/>
                </a:solidFill>
                <a:latin typeface="Times New Roman"/>
                <a:cs typeface="Times New Roman"/>
              </a:rPr>
              <a:t>Curriculum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488435" y="0"/>
            <a:ext cx="5655945" cy="6858000"/>
            <a:chOff x="3488435" y="0"/>
            <a:chExt cx="5655945" cy="6858000"/>
          </a:xfrm>
        </p:grpSpPr>
        <p:sp>
          <p:nvSpPr>
            <p:cNvPr id="17" name="object 17"/>
            <p:cNvSpPr/>
            <p:nvPr/>
          </p:nvSpPr>
          <p:spPr>
            <a:xfrm>
              <a:off x="3488435" y="0"/>
              <a:ext cx="5655945" cy="6858000"/>
            </a:xfrm>
            <a:custGeom>
              <a:avLst/>
              <a:gdLst/>
              <a:ahLst/>
              <a:cxnLst/>
              <a:rect l="l" t="t" r="r" b="b"/>
              <a:pathLst>
                <a:path w="5655945" h="6858000">
                  <a:moveTo>
                    <a:pt x="56555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655564" y="6858000"/>
                  </a:lnTo>
                  <a:lnTo>
                    <a:pt x="5655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595115" y="106679"/>
              <a:ext cx="5425440" cy="163220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3728720" y="202819"/>
            <a:ext cx="5094605" cy="50355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1720"/>
              </a:lnSpc>
              <a:spcBef>
                <a:spcPts val="425"/>
              </a:spcBef>
            </a:pP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Teachers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use </a:t>
            </a: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Curriculum expectations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achievement </a:t>
            </a:r>
            <a:r>
              <a:rPr dirty="0" sz="1700" spc="-70">
                <a:solidFill>
                  <a:srgbClr val="FFFFFF"/>
                </a:solidFill>
                <a:latin typeface="Times New Roman"/>
                <a:cs typeface="Times New Roman"/>
              </a:rPr>
              <a:t>level 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charts </a:t>
            </a:r>
            <a:r>
              <a:rPr dirty="0" sz="17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ensure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700" spc="-25">
                <a:solidFill>
                  <a:srgbClr val="FFFFFF"/>
                </a:solidFill>
                <a:latin typeface="Times New Roman"/>
                <a:cs typeface="Times New Roman"/>
              </a:rPr>
              <a:t>expectations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of the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appropriate</a:t>
            </a:r>
            <a:r>
              <a:rPr dirty="0" sz="1700" spc="-14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grade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728720" y="640207"/>
            <a:ext cx="5079365" cy="941069"/>
          </a:xfrm>
          <a:prstGeom prst="rect"/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84300"/>
              </a:lnSpc>
              <a:spcBef>
                <a:spcPts val="425"/>
              </a:spcBef>
            </a:pPr>
            <a:r>
              <a:rPr dirty="0" sz="1700" spc="-70"/>
              <a:t>level </a:t>
            </a:r>
            <a:r>
              <a:rPr dirty="0" sz="1700" spc="-40"/>
              <a:t>are </a:t>
            </a:r>
            <a:r>
              <a:rPr dirty="0" sz="1700" spc="-25"/>
              <a:t>met. </a:t>
            </a:r>
            <a:r>
              <a:rPr dirty="0" sz="1700" spc="-20"/>
              <a:t>These charts </a:t>
            </a:r>
            <a:r>
              <a:rPr dirty="0" sz="1700" spc="-40"/>
              <a:t>are </a:t>
            </a:r>
            <a:r>
              <a:rPr dirty="0" sz="1700" spc="-25"/>
              <a:t>used </a:t>
            </a:r>
            <a:r>
              <a:rPr dirty="0" sz="1700" spc="-35"/>
              <a:t>in </a:t>
            </a:r>
            <a:r>
              <a:rPr dirty="0" sz="1700" spc="-30"/>
              <a:t>lesson </a:t>
            </a:r>
            <a:r>
              <a:rPr dirty="0" sz="1700" spc="-20"/>
              <a:t>and unit  </a:t>
            </a:r>
            <a:r>
              <a:rPr dirty="0" sz="1700" spc="-35"/>
              <a:t>planning </a:t>
            </a:r>
            <a:r>
              <a:rPr dirty="0" sz="1700"/>
              <a:t>for </a:t>
            </a:r>
            <a:r>
              <a:rPr dirty="0" sz="1700" spc="-5"/>
              <a:t>the </a:t>
            </a:r>
            <a:r>
              <a:rPr dirty="0" sz="1700" spc="-30"/>
              <a:t>teacher </a:t>
            </a:r>
            <a:r>
              <a:rPr dirty="0" sz="1700" spc="-15"/>
              <a:t>and </a:t>
            </a:r>
            <a:r>
              <a:rPr dirty="0" sz="1700" spc="-40"/>
              <a:t>are </a:t>
            </a:r>
            <a:r>
              <a:rPr dirty="0" sz="1700" spc="-30"/>
              <a:t>reflected </a:t>
            </a:r>
            <a:r>
              <a:rPr dirty="0" sz="1700" spc="-35"/>
              <a:t>in </a:t>
            </a:r>
            <a:r>
              <a:rPr dirty="0" sz="1700" spc="-5"/>
              <a:t>the </a:t>
            </a:r>
            <a:r>
              <a:rPr dirty="0" sz="1700" spc="5"/>
              <a:t>report </a:t>
            </a:r>
            <a:r>
              <a:rPr dirty="0" sz="1700" spc="-35"/>
              <a:t>cards  </a:t>
            </a:r>
            <a:r>
              <a:rPr dirty="0" sz="1700" spc="-20"/>
              <a:t>and </a:t>
            </a:r>
            <a:r>
              <a:rPr dirty="0" sz="1700" spc="-25"/>
              <a:t>used </a:t>
            </a:r>
            <a:r>
              <a:rPr dirty="0" sz="1700" spc="-55"/>
              <a:t>as </a:t>
            </a:r>
            <a:r>
              <a:rPr dirty="0" sz="1700" spc="-35"/>
              <a:t>references </a:t>
            </a:r>
            <a:r>
              <a:rPr dirty="0" sz="1700" spc="-30"/>
              <a:t>when </a:t>
            </a:r>
            <a:r>
              <a:rPr dirty="0" sz="1700" spc="-40"/>
              <a:t>discussing </a:t>
            </a:r>
            <a:r>
              <a:rPr dirty="0" sz="1700" spc="-20"/>
              <a:t>progress </a:t>
            </a:r>
            <a:r>
              <a:rPr dirty="0" sz="1700" spc="-35"/>
              <a:t>with </a:t>
            </a:r>
            <a:r>
              <a:rPr dirty="0" sz="1700" spc="-10"/>
              <a:t>the  </a:t>
            </a:r>
            <a:r>
              <a:rPr dirty="0" sz="1700" spc="-30"/>
              <a:t>parents.</a:t>
            </a:r>
            <a:endParaRPr sz="1700"/>
          </a:p>
        </p:txBody>
      </p:sp>
      <p:sp>
        <p:nvSpPr>
          <p:cNvPr id="21" name="object 21"/>
          <p:cNvSpPr/>
          <p:nvPr/>
        </p:nvSpPr>
        <p:spPr>
          <a:xfrm>
            <a:off x="3595115" y="1787651"/>
            <a:ext cx="5425440" cy="16322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3728720" y="1992249"/>
            <a:ext cx="4974590" cy="115887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ct val="84300"/>
              </a:lnSpc>
              <a:spcBef>
                <a:spcPts val="425"/>
              </a:spcBef>
            </a:pP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Canadian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Bilingual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School, </a:t>
            </a: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English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700" spc="-10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language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1700" spc="-15">
                <a:solidFill>
                  <a:srgbClr val="FFFFFF"/>
                </a:solidFill>
                <a:latin typeface="Times New Roman"/>
                <a:cs typeface="Times New Roman"/>
              </a:rPr>
              <a:t>instruction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the four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core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subjects: 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Language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Arts, 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Mathematics,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Science </a:t>
            </a:r>
            <a:r>
              <a:rPr dirty="0" sz="1700" spc="-15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Social 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Studies,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dirty="0" sz="1700" spc="-1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Specialist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topics: </a:t>
            </a:r>
            <a:r>
              <a:rPr dirty="0" sz="1700" spc="-25">
                <a:solidFill>
                  <a:srgbClr val="FFFFFF"/>
                </a:solidFill>
                <a:latin typeface="Times New Roman"/>
                <a:cs typeface="Times New Roman"/>
              </a:rPr>
              <a:t>Computers,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Art,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Library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700" spc="-60">
                <a:solidFill>
                  <a:srgbClr val="FFFFFF"/>
                </a:solidFill>
                <a:latin typeface="Times New Roman"/>
                <a:cs typeface="Times New Roman"/>
              </a:rPr>
              <a:t>Physical  </a:t>
            </a:r>
            <a:r>
              <a:rPr dirty="0" sz="1700" spc="-15">
                <a:solidFill>
                  <a:srgbClr val="FFFFFF"/>
                </a:solidFill>
                <a:latin typeface="Times New Roman"/>
                <a:cs typeface="Times New Roman"/>
              </a:rPr>
              <a:t>Education.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95115" y="3467100"/>
            <a:ext cx="5425440" cy="16322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728720" y="3891152"/>
            <a:ext cx="4511675" cy="723265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ct val="84500"/>
              </a:lnSpc>
              <a:spcBef>
                <a:spcPts val="420"/>
              </a:spcBef>
            </a:pP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Arabic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Islamic Studies are significant </a:t>
            </a:r>
            <a:r>
              <a:rPr dirty="0" sz="1700" spc="-10">
                <a:solidFill>
                  <a:srgbClr val="FFFFFF"/>
                </a:solidFill>
                <a:latin typeface="Times New Roman"/>
                <a:cs typeface="Times New Roman"/>
              </a:rPr>
              <a:t>parts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700" spc="-1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curriculum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mandated </a:t>
            </a:r>
            <a:r>
              <a:rPr dirty="0" sz="1700" spc="-8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Kuwait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Ministry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1700" spc="-15">
                <a:solidFill>
                  <a:srgbClr val="FFFFFF"/>
                </a:solidFill>
                <a:latin typeface="Times New Roman"/>
                <a:cs typeface="Times New Roman"/>
              </a:rPr>
              <a:t>Education.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95115" y="5146545"/>
            <a:ext cx="5425440" cy="16322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728720" y="5462117"/>
            <a:ext cx="5115560" cy="941069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 marR="5080">
              <a:lnSpc>
                <a:spcPct val="84400"/>
              </a:lnSpc>
              <a:spcBef>
                <a:spcPts val="420"/>
              </a:spcBef>
            </a:pPr>
            <a:r>
              <a:rPr dirty="0" sz="1700" spc="-6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Canadian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Bilingual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teaches </a:t>
            </a:r>
            <a:r>
              <a:rPr dirty="0" sz="1700" spc="10">
                <a:solidFill>
                  <a:srgbClr val="FFFFFF"/>
                </a:solidFill>
                <a:latin typeface="Times New Roman"/>
                <a:cs typeface="Times New Roman"/>
              </a:rPr>
              <a:t>both </a:t>
            </a: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English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Arabic </a:t>
            </a:r>
            <a:r>
              <a:rPr dirty="0" sz="1700" spc="-70">
                <a:solidFill>
                  <a:srgbClr val="FFFFFF"/>
                </a:solidFill>
                <a:latin typeface="Times New Roman"/>
                <a:cs typeface="Times New Roman"/>
              </a:rPr>
              <a:t>skills,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two </a:t>
            </a:r>
            <a:r>
              <a:rPr dirty="0" sz="1700" spc="-50">
                <a:solidFill>
                  <a:srgbClr val="FFFFFF"/>
                </a:solidFill>
                <a:latin typeface="Times New Roman"/>
                <a:cs typeface="Times New Roman"/>
              </a:rPr>
              <a:t>languages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taught </a:t>
            </a:r>
            <a:r>
              <a:rPr dirty="0" sz="1700" spc="-35">
                <a:solidFill>
                  <a:srgbClr val="FFFFFF"/>
                </a:solidFill>
                <a:latin typeface="Times New Roman"/>
                <a:cs typeface="Times New Roman"/>
              </a:rPr>
              <a:t>with </a:t>
            </a:r>
            <a:r>
              <a:rPr dirty="0" sz="1700" spc="-25">
                <a:solidFill>
                  <a:srgbClr val="FFFFFF"/>
                </a:solidFill>
                <a:latin typeface="Times New Roman"/>
                <a:cs typeface="Times New Roman"/>
              </a:rPr>
              <a:t>integration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as 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700" spc="-45">
                <a:solidFill>
                  <a:srgbClr val="FFFFFF"/>
                </a:solidFill>
                <a:latin typeface="Times New Roman"/>
                <a:cs typeface="Times New Roman"/>
              </a:rPr>
              <a:t>goal.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The common </a:t>
            </a:r>
            <a:r>
              <a:rPr dirty="0" sz="1700" spc="-25">
                <a:solidFill>
                  <a:srgbClr val="FFFFFF"/>
                </a:solidFill>
                <a:latin typeface="Times New Roman"/>
                <a:cs typeface="Times New Roman"/>
              </a:rPr>
              <a:t>themes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85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dirty="0" sz="17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700" spc="-25">
                <a:solidFill>
                  <a:srgbClr val="FFFFFF"/>
                </a:solidFill>
                <a:latin typeface="Times New Roman"/>
                <a:cs typeface="Times New Roman"/>
              </a:rPr>
              <a:t>shared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days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of  </a:t>
            </a:r>
            <a:r>
              <a:rPr dirty="0" sz="1700" spc="-30">
                <a:solidFill>
                  <a:srgbClr val="FFFFFF"/>
                </a:solidFill>
                <a:latin typeface="Times New Roman"/>
                <a:cs typeface="Times New Roman"/>
              </a:rPr>
              <a:t>celebration, </a:t>
            </a:r>
            <a:r>
              <a:rPr dirty="0" sz="1700" spc="-4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7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focus </a:t>
            </a:r>
            <a:r>
              <a:rPr dirty="0" sz="1700" spc="-5">
                <a:solidFill>
                  <a:srgbClr val="FFFFFF"/>
                </a:solidFill>
                <a:latin typeface="Times New Roman"/>
                <a:cs typeface="Times New Roman"/>
              </a:rPr>
              <a:t>of our</a:t>
            </a:r>
            <a:r>
              <a:rPr dirty="0" sz="1700" spc="-7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Times New Roman"/>
                <a:cs typeface="Times New Roman"/>
              </a:rPr>
              <a:t>program.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7" y="2421635"/>
            <a:ext cx="7055484" cy="0"/>
          </a:xfrm>
          <a:custGeom>
            <a:avLst/>
            <a:gdLst/>
            <a:ahLst/>
            <a:cxnLst/>
            <a:rect l="l" t="t" r="r" b="b"/>
            <a:pathLst>
              <a:path w="7055484" h="0">
                <a:moveTo>
                  <a:pt x="0" y="0"/>
                </a:moveTo>
                <a:lnTo>
                  <a:pt x="7055484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47261" y="996187"/>
            <a:ext cx="164909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10">
                <a:solidFill>
                  <a:srgbClr val="252525"/>
                </a:solidFill>
              </a:rPr>
              <a:t>Su</a:t>
            </a:r>
            <a:r>
              <a:rPr dirty="0" sz="4000" spc="-100">
                <a:solidFill>
                  <a:srgbClr val="252525"/>
                </a:solidFill>
              </a:rPr>
              <a:t>b</a:t>
            </a:r>
            <a:r>
              <a:rPr dirty="0" sz="4000" spc="-95">
                <a:solidFill>
                  <a:srgbClr val="252525"/>
                </a:solidFill>
              </a:rPr>
              <a:t>jects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642924" y="2440685"/>
            <a:ext cx="5054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83992A"/>
              </a:buClr>
              <a:buSzPct val="113888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800" spc="-60">
                <a:solidFill>
                  <a:srgbClr val="252525"/>
                </a:solidFill>
                <a:latin typeface="Times New Roman"/>
                <a:cs typeface="Times New Roman"/>
              </a:rPr>
              <a:t>Building </a:t>
            </a:r>
            <a:r>
              <a:rPr dirty="0" sz="1800" spc="-15">
                <a:solidFill>
                  <a:srgbClr val="252525"/>
                </a:solidFill>
                <a:latin typeface="Times New Roman"/>
                <a:cs typeface="Times New Roman"/>
              </a:rPr>
              <a:t>strong </a:t>
            </a:r>
            <a:r>
              <a:rPr dirty="0" sz="1800" spc="-25">
                <a:solidFill>
                  <a:srgbClr val="252525"/>
                </a:solidFill>
                <a:latin typeface="Times New Roman"/>
                <a:cs typeface="Times New Roman"/>
              </a:rPr>
              <a:t>foundational </a:t>
            </a:r>
            <a:r>
              <a:rPr dirty="0" sz="1800" spc="-75">
                <a:solidFill>
                  <a:srgbClr val="252525"/>
                </a:solidFill>
                <a:latin typeface="Times New Roman"/>
                <a:cs typeface="Times New Roman"/>
              </a:rPr>
              <a:t>skills </a:t>
            </a:r>
            <a:r>
              <a:rPr dirty="0" sz="1800" spc="-70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800" spc="-55">
                <a:solidFill>
                  <a:srgbClr val="252525"/>
                </a:solidFill>
                <a:latin typeface="Times New Roman"/>
                <a:cs typeface="Times New Roman"/>
              </a:rPr>
              <a:t>vital </a:t>
            </a:r>
            <a:r>
              <a:rPr dirty="0" sz="1800" spc="-5">
                <a:solidFill>
                  <a:srgbClr val="252525"/>
                </a:solidFill>
                <a:latin typeface="Times New Roman"/>
                <a:cs typeface="Times New Roman"/>
              </a:rPr>
              <a:t>for</a:t>
            </a:r>
            <a:r>
              <a:rPr dirty="0" sz="1800" spc="30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1800" spc="-10">
                <a:solidFill>
                  <a:srgbClr val="252525"/>
                </a:solidFill>
                <a:latin typeface="Times New Roman"/>
                <a:cs typeface="Times New Roman"/>
              </a:rPr>
              <a:t>student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4615" rIns="0" bIns="0" rtlCol="0" vert="horz">
            <a:spAutoFit/>
          </a:bodyPr>
          <a:lstStyle/>
          <a:p>
            <a:pPr marL="354965" marR="167005">
              <a:lnSpc>
                <a:spcPct val="70000"/>
              </a:lnSpc>
              <a:spcBef>
                <a:spcPts val="745"/>
              </a:spcBef>
            </a:pPr>
            <a:r>
              <a:rPr dirty="0" spc="-50"/>
              <a:t>success </a:t>
            </a:r>
            <a:r>
              <a:rPr dirty="0" spc="-20"/>
              <a:t>and </a:t>
            </a:r>
            <a:r>
              <a:rPr dirty="0" spc="-5"/>
              <a:t>the </a:t>
            </a:r>
            <a:r>
              <a:rPr dirty="0" spc="-35"/>
              <a:t>central </a:t>
            </a:r>
            <a:r>
              <a:rPr dirty="0" spc="-30"/>
              <a:t>focus </a:t>
            </a:r>
            <a:r>
              <a:rPr dirty="0"/>
              <a:t>of </a:t>
            </a:r>
            <a:r>
              <a:rPr dirty="0" spc="-5"/>
              <a:t>our </a:t>
            </a:r>
            <a:r>
              <a:rPr dirty="0" spc="-20"/>
              <a:t>program </a:t>
            </a:r>
            <a:r>
              <a:rPr dirty="0" spc="-70"/>
              <a:t>is </a:t>
            </a:r>
            <a:r>
              <a:rPr dirty="0" spc="20"/>
              <a:t>to </a:t>
            </a:r>
            <a:r>
              <a:rPr dirty="0" spc="-30"/>
              <a:t>extend  </a:t>
            </a:r>
            <a:r>
              <a:rPr dirty="0" spc="-20"/>
              <a:t>and </a:t>
            </a:r>
            <a:r>
              <a:rPr dirty="0" spc="-35"/>
              <a:t>refine </a:t>
            </a:r>
            <a:r>
              <a:rPr dirty="0" spc="-5"/>
              <a:t>the </a:t>
            </a:r>
            <a:r>
              <a:rPr dirty="0" spc="-25"/>
              <a:t>core </a:t>
            </a:r>
            <a:r>
              <a:rPr dirty="0" spc="-75"/>
              <a:t>skills </a:t>
            </a:r>
            <a:r>
              <a:rPr dirty="0" spc="-20"/>
              <a:t>and </a:t>
            </a:r>
            <a:r>
              <a:rPr dirty="0" spc="-45"/>
              <a:t>strategies </a:t>
            </a:r>
            <a:r>
              <a:rPr dirty="0" spc="-35"/>
              <a:t>learned in  </a:t>
            </a:r>
            <a:r>
              <a:rPr dirty="0" spc="-30"/>
              <a:t>kindergarten, </a:t>
            </a:r>
            <a:r>
              <a:rPr dirty="0" spc="-10"/>
              <a:t>through </a:t>
            </a:r>
            <a:r>
              <a:rPr dirty="0" spc="-50"/>
              <a:t>each</a:t>
            </a:r>
            <a:r>
              <a:rPr dirty="0" spc="15"/>
              <a:t> </a:t>
            </a:r>
            <a:r>
              <a:rPr dirty="0" spc="-50"/>
              <a:t>grade.</a:t>
            </a:r>
          </a:p>
          <a:p>
            <a:pPr marL="354965" marR="208279" indent="-342900">
              <a:lnSpc>
                <a:spcPct val="70000"/>
              </a:lnSpc>
              <a:spcBef>
                <a:spcPts val="1035"/>
              </a:spcBef>
              <a:buClr>
                <a:srgbClr val="83992A"/>
              </a:buClr>
              <a:buSzPct val="113888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pc="-5"/>
              <a:t>The </a:t>
            </a:r>
            <a:r>
              <a:rPr dirty="0" spc="-35"/>
              <a:t>English </a:t>
            </a:r>
            <a:r>
              <a:rPr dirty="0" spc="-15"/>
              <a:t>instruction </a:t>
            </a:r>
            <a:r>
              <a:rPr dirty="0" spc="-35"/>
              <a:t>in </a:t>
            </a:r>
            <a:r>
              <a:rPr dirty="0" spc="-65"/>
              <a:t>language, </a:t>
            </a:r>
            <a:r>
              <a:rPr dirty="0" spc="-20"/>
              <a:t>math, </a:t>
            </a:r>
            <a:r>
              <a:rPr dirty="0" spc="-55"/>
              <a:t>science, social  </a:t>
            </a:r>
            <a:r>
              <a:rPr dirty="0" spc="-45"/>
              <a:t>studies, </a:t>
            </a:r>
            <a:r>
              <a:rPr dirty="0" spc="-5"/>
              <a:t>art </a:t>
            </a:r>
            <a:r>
              <a:rPr dirty="0" spc="-20"/>
              <a:t>and </a:t>
            </a:r>
            <a:r>
              <a:rPr dirty="0" spc="-65"/>
              <a:t>physical </a:t>
            </a:r>
            <a:r>
              <a:rPr dirty="0" spc="-30"/>
              <a:t>education </a:t>
            </a:r>
            <a:r>
              <a:rPr dirty="0" spc="-70"/>
              <a:t>is </a:t>
            </a:r>
            <a:r>
              <a:rPr dirty="0" spc="-45"/>
              <a:t>designed </a:t>
            </a:r>
            <a:r>
              <a:rPr dirty="0" spc="20"/>
              <a:t>to </a:t>
            </a:r>
            <a:r>
              <a:rPr dirty="0" spc="-40"/>
              <a:t>create  </a:t>
            </a:r>
            <a:r>
              <a:rPr dirty="0" spc="-50"/>
              <a:t>knowledgeable </a:t>
            </a:r>
            <a:r>
              <a:rPr dirty="0" spc="-20"/>
              <a:t>and </a:t>
            </a:r>
            <a:r>
              <a:rPr dirty="0" spc="-55"/>
              <a:t>effective </a:t>
            </a:r>
            <a:r>
              <a:rPr dirty="0" spc="-25"/>
              <a:t>second </a:t>
            </a:r>
            <a:r>
              <a:rPr dirty="0" spc="-60"/>
              <a:t>language </a:t>
            </a:r>
            <a:r>
              <a:rPr dirty="0" spc="-55"/>
              <a:t>speakers,  </a:t>
            </a:r>
            <a:r>
              <a:rPr dirty="0" spc="-40"/>
              <a:t>readers </a:t>
            </a:r>
            <a:r>
              <a:rPr dirty="0" spc="-20"/>
              <a:t>and</a:t>
            </a:r>
            <a:r>
              <a:rPr dirty="0" spc="40"/>
              <a:t> </a:t>
            </a:r>
            <a:r>
              <a:rPr dirty="0" spc="-50"/>
              <a:t>writers.</a:t>
            </a:r>
          </a:p>
          <a:p>
            <a:pPr marL="354965" marR="460375" indent="-342900">
              <a:lnSpc>
                <a:spcPct val="70000"/>
              </a:lnSpc>
              <a:spcBef>
                <a:spcPts val="1030"/>
              </a:spcBef>
              <a:buClr>
                <a:srgbClr val="83992A"/>
              </a:buClr>
              <a:buSzPct val="113888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pc="-65"/>
              <a:t>As </a:t>
            </a:r>
            <a:r>
              <a:rPr dirty="0" spc="-70"/>
              <a:t>a </a:t>
            </a:r>
            <a:r>
              <a:rPr dirty="0" spc="-60"/>
              <a:t>bilingual </a:t>
            </a:r>
            <a:r>
              <a:rPr dirty="0" spc="-35"/>
              <a:t>school, </a:t>
            </a:r>
            <a:r>
              <a:rPr dirty="0" spc="-50"/>
              <a:t>Arabic </a:t>
            </a:r>
            <a:r>
              <a:rPr dirty="0" spc="-20"/>
              <a:t>and </a:t>
            </a:r>
            <a:r>
              <a:rPr dirty="0" spc="-45"/>
              <a:t>Islamic </a:t>
            </a:r>
            <a:r>
              <a:rPr dirty="0" spc="-50"/>
              <a:t>Studies </a:t>
            </a:r>
            <a:r>
              <a:rPr dirty="0" spc="-45"/>
              <a:t>are  </a:t>
            </a:r>
            <a:r>
              <a:rPr dirty="0" spc="-50"/>
              <a:t>significant </a:t>
            </a:r>
            <a:r>
              <a:rPr dirty="0" spc="-10"/>
              <a:t>parts </a:t>
            </a:r>
            <a:r>
              <a:rPr dirty="0" spc="-5"/>
              <a:t>of the </a:t>
            </a:r>
            <a:r>
              <a:rPr dirty="0" spc="-40"/>
              <a:t>curriculum </a:t>
            </a:r>
            <a:r>
              <a:rPr dirty="0" spc="-60"/>
              <a:t>as </a:t>
            </a:r>
            <a:r>
              <a:rPr dirty="0" spc="-20"/>
              <a:t>mandated </a:t>
            </a:r>
            <a:r>
              <a:rPr dirty="0" spc="-80"/>
              <a:t>by </a:t>
            </a:r>
            <a:r>
              <a:rPr dirty="0" spc="-5"/>
              <a:t>the  </a:t>
            </a:r>
            <a:r>
              <a:rPr dirty="0" spc="-50"/>
              <a:t>Kuwait </a:t>
            </a:r>
            <a:r>
              <a:rPr dirty="0" spc="-55"/>
              <a:t>Ministry </a:t>
            </a:r>
            <a:r>
              <a:rPr dirty="0"/>
              <a:t>of</a:t>
            </a:r>
            <a:r>
              <a:rPr dirty="0" spc="330"/>
              <a:t> </a:t>
            </a:r>
            <a:r>
              <a:rPr dirty="0" spc="-20"/>
              <a:t>Education.</a:t>
            </a:r>
          </a:p>
          <a:p>
            <a:pPr marL="354965" marR="5080" indent="-342900">
              <a:lnSpc>
                <a:spcPct val="70000"/>
              </a:lnSpc>
              <a:spcBef>
                <a:spcPts val="1035"/>
              </a:spcBef>
              <a:buClr>
                <a:srgbClr val="83992A"/>
              </a:buClr>
              <a:buSzPct val="113888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pc="-105"/>
              <a:t>CBS </a:t>
            </a:r>
            <a:r>
              <a:rPr dirty="0" spc="-50"/>
              <a:t>also </a:t>
            </a:r>
            <a:r>
              <a:rPr dirty="0" spc="-25"/>
              <a:t>offers </a:t>
            </a:r>
            <a:r>
              <a:rPr dirty="0" spc="-15"/>
              <a:t>opportunities </a:t>
            </a:r>
            <a:r>
              <a:rPr dirty="0" spc="-5"/>
              <a:t>for </a:t>
            </a:r>
            <a:r>
              <a:rPr dirty="0" spc="-15"/>
              <a:t>students </a:t>
            </a:r>
            <a:r>
              <a:rPr dirty="0" spc="20"/>
              <a:t>to </a:t>
            </a:r>
            <a:r>
              <a:rPr dirty="0" spc="-35"/>
              <a:t>learn </a:t>
            </a:r>
            <a:r>
              <a:rPr dirty="0" spc="-25"/>
              <a:t>outside  </a:t>
            </a:r>
            <a:r>
              <a:rPr dirty="0"/>
              <a:t>of </a:t>
            </a:r>
            <a:r>
              <a:rPr dirty="0" spc="-5"/>
              <a:t>the </a:t>
            </a:r>
            <a:r>
              <a:rPr dirty="0" spc="-30"/>
              <a:t>traditional </a:t>
            </a:r>
            <a:r>
              <a:rPr dirty="0" spc="-35"/>
              <a:t>classroom </a:t>
            </a:r>
            <a:r>
              <a:rPr dirty="0" spc="-10"/>
              <a:t>through </a:t>
            </a:r>
            <a:r>
              <a:rPr dirty="0" spc="-60"/>
              <a:t>specialty </a:t>
            </a:r>
            <a:r>
              <a:rPr dirty="0" spc="-35"/>
              <a:t>subjects such  </a:t>
            </a:r>
            <a:r>
              <a:rPr dirty="0" spc="-60"/>
              <a:t>as </a:t>
            </a:r>
            <a:r>
              <a:rPr dirty="0" spc="-65"/>
              <a:t>physical </a:t>
            </a:r>
            <a:r>
              <a:rPr dirty="0" spc="-35"/>
              <a:t>education, </a:t>
            </a:r>
            <a:r>
              <a:rPr dirty="0" spc="-10"/>
              <a:t>computer </a:t>
            </a:r>
            <a:r>
              <a:rPr dirty="0" spc="-20"/>
              <a:t>and </a:t>
            </a:r>
            <a:r>
              <a:rPr dirty="0" spc="-50"/>
              <a:t>library </a:t>
            </a:r>
            <a:r>
              <a:rPr dirty="0" spc="-20"/>
              <a:t>programs </a:t>
            </a:r>
            <a:r>
              <a:rPr dirty="0" spc="-5"/>
              <a:t>that  </a:t>
            </a:r>
            <a:r>
              <a:rPr dirty="0" spc="-45"/>
              <a:t>are </a:t>
            </a:r>
            <a:r>
              <a:rPr dirty="0" spc="-40"/>
              <a:t>designed </a:t>
            </a:r>
            <a:r>
              <a:rPr dirty="0" spc="20"/>
              <a:t>to </a:t>
            </a:r>
            <a:r>
              <a:rPr dirty="0" spc="-20"/>
              <a:t>strengthen and </a:t>
            </a:r>
            <a:r>
              <a:rPr dirty="0" spc="-15"/>
              <a:t>broaden </a:t>
            </a:r>
            <a:r>
              <a:rPr dirty="0" spc="20"/>
              <a:t>both </a:t>
            </a:r>
            <a:r>
              <a:rPr dirty="0" spc="-25"/>
              <a:t>mind </a:t>
            </a:r>
            <a:r>
              <a:rPr dirty="0" spc="-20"/>
              <a:t>and  </a:t>
            </a:r>
            <a:r>
              <a:rPr dirty="0" spc="-65"/>
              <a:t>body.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290309" y="2503170"/>
            <a:ext cx="2344420" cy="3210560"/>
            <a:chOff x="6290309" y="2503170"/>
            <a:chExt cx="2344420" cy="3210560"/>
          </a:xfrm>
        </p:grpSpPr>
        <p:sp>
          <p:nvSpPr>
            <p:cNvPr id="7" name="object 7"/>
            <p:cNvSpPr/>
            <p:nvPr/>
          </p:nvSpPr>
          <p:spPr>
            <a:xfrm>
              <a:off x="6347459" y="2560358"/>
              <a:ext cx="2229612" cy="309664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290310" y="2503169"/>
              <a:ext cx="2344420" cy="3210560"/>
            </a:xfrm>
            <a:custGeom>
              <a:avLst/>
              <a:gdLst/>
              <a:ahLst/>
              <a:cxnLst/>
              <a:rect l="l" t="t" r="r" b="b"/>
              <a:pathLst>
                <a:path w="2344420" h="3210560">
                  <a:moveTo>
                    <a:pt x="2298192" y="45720"/>
                  </a:moveTo>
                  <a:lnTo>
                    <a:pt x="2286762" y="45720"/>
                  </a:lnTo>
                  <a:lnTo>
                    <a:pt x="2286762" y="57150"/>
                  </a:lnTo>
                  <a:lnTo>
                    <a:pt x="2286762" y="3153410"/>
                  </a:lnTo>
                  <a:lnTo>
                    <a:pt x="57150" y="3153410"/>
                  </a:lnTo>
                  <a:lnTo>
                    <a:pt x="57150" y="57150"/>
                  </a:lnTo>
                  <a:lnTo>
                    <a:pt x="2286762" y="57150"/>
                  </a:lnTo>
                  <a:lnTo>
                    <a:pt x="2286762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53410"/>
                  </a:lnTo>
                  <a:lnTo>
                    <a:pt x="45720" y="3164840"/>
                  </a:lnTo>
                  <a:lnTo>
                    <a:pt x="2298192" y="3164840"/>
                  </a:lnTo>
                  <a:lnTo>
                    <a:pt x="2298192" y="3153918"/>
                  </a:lnTo>
                  <a:lnTo>
                    <a:pt x="2298192" y="3153410"/>
                  </a:lnTo>
                  <a:lnTo>
                    <a:pt x="2298192" y="57150"/>
                  </a:lnTo>
                  <a:lnTo>
                    <a:pt x="2298192" y="45720"/>
                  </a:lnTo>
                  <a:close/>
                </a:path>
                <a:path w="2344420" h="3210560">
                  <a:moveTo>
                    <a:pt x="2343912" y="0"/>
                  </a:moveTo>
                  <a:lnTo>
                    <a:pt x="2309622" y="0"/>
                  </a:lnTo>
                  <a:lnTo>
                    <a:pt x="2309622" y="34290"/>
                  </a:lnTo>
                  <a:lnTo>
                    <a:pt x="2309622" y="3176270"/>
                  </a:lnTo>
                  <a:lnTo>
                    <a:pt x="34290" y="3176270"/>
                  </a:lnTo>
                  <a:lnTo>
                    <a:pt x="34290" y="34290"/>
                  </a:lnTo>
                  <a:lnTo>
                    <a:pt x="2309622" y="34290"/>
                  </a:lnTo>
                  <a:lnTo>
                    <a:pt x="2309622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76270"/>
                  </a:lnTo>
                  <a:lnTo>
                    <a:pt x="0" y="3210560"/>
                  </a:lnTo>
                  <a:lnTo>
                    <a:pt x="2343912" y="3210560"/>
                  </a:lnTo>
                  <a:lnTo>
                    <a:pt x="2343912" y="3176778"/>
                  </a:lnTo>
                  <a:lnTo>
                    <a:pt x="2343912" y="3176270"/>
                  </a:lnTo>
                  <a:lnTo>
                    <a:pt x="2343912" y="34290"/>
                  </a:lnTo>
                  <a:lnTo>
                    <a:pt x="2343912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9210" y="1087958"/>
            <a:ext cx="400621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35">
                <a:solidFill>
                  <a:srgbClr val="252525"/>
                </a:solidFill>
              </a:rPr>
              <a:t>Teaching</a:t>
            </a:r>
            <a:r>
              <a:rPr dirty="0" sz="4400" spc="-55">
                <a:solidFill>
                  <a:srgbClr val="252525"/>
                </a:solidFill>
              </a:rPr>
              <a:t> </a:t>
            </a:r>
            <a:r>
              <a:rPr dirty="0" sz="4400" spc="-40">
                <a:solidFill>
                  <a:srgbClr val="252525"/>
                </a:solidFill>
              </a:rPr>
              <a:t>Program</a:t>
            </a:r>
            <a:endParaRPr sz="4400"/>
          </a:p>
        </p:txBody>
      </p:sp>
      <p:grpSp>
        <p:nvGrpSpPr>
          <p:cNvPr id="3" name="object 3"/>
          <p:cNvGrpSpPr/>
          <p:nvPr/>
        </p:nvGrpSpPr>
        <p:grpSpPr>
          <a:xfrm>
            <a:off x="571500" y="1828800"/>
            <a:ext cx="7987665" cy="1198245"/>
            <a:chOff x="571500" y="1828800"/>
            <a:chExt cx="7987665" cy="1198245"/>
          </a:xfrm>
        </p:grpSpPr>
        <p:sp>
          <p:nvSpPr>
            <p:cNvPr id="4" name="object 4"/>
            <p:cNvSpPr/>
            <p:nvPr/>
          </p:nvSpPr>
          <p:spPr>
            <a:xfrm>
              <a:off x="571500" y="1828800"/>
              <a:ext cx="7987665" cy="1198245"/>
            </a:xfrm>
            <a:custGeom>
              <a:avLst/>
              <a:gdLst/>
              <a:ahLst/>
              <a:cxnLst/>
              <a:rect l="l" t="t" r="r" b="b"/>
              <a:pathLst>
                <a:path w="7987665" h="1198245">
                  <a:moveTo>
                    <a:pt x="7867523" y="0"/>
                  </a:moveTo>
                  <a:lnTo>
                    <a:pt x="119786" y="0"/>
                  </a:lnTo>
                  <a:lnTo>
                    <a:pt x="73160" y="9407"/>
                  </a:lnTo>
                  <a:lnTo>
                    <a:pt x="35085" y="35067"/>
                  </a:lnTo>
                  <a:lnTo>
                    <a:pt x="9413" y="73134"/>
                  </a:lnTo>
                  <a:lnTo>
                    <a:pt x="0" y="119761"/>
                  </a:lnTo>
                  <a:lnTo>
                    <a:pt x="0" y="1078102"/>
                  </a:lnTo>
                  <a:lnTo>
                    <a:pt x="9413" y="1124729"/>
                  </a:lnTo>
                  <a:lnTo>
                    <a:pt x="35085" y="1162796"/>
                  </a:lnTo>
                  <a:lnTo>
                    <a:pt x="73160" y="1188456"/>
                  </a:lnTo>
                  <a:lnTo>
                    <a:pt x="119786" y="1197864"/>
                  </a:lnTo>
                  <a:lnTo>
                    <a:pt x="7867523" y="1197864"/>
                  </a:lnTo>
                  <a:lnTo>
                    <a:pt x="7914149" y="1188456"/>
                  </a:lnTo>
                  <a:lnTo>
                    <a:pt x="7952216" y="1162796"/>
                  </a:lnTo>
                  <a:lnTo>
                    <a:pt x="7977876" y="1124729"/>
                  </a:lnTo>
                  <a:lnTo>
                    <a:pt x="7987283" y="1078102"/>
                  </a:lnTo>
                  <a:lnTo>
                    <a:pt x="7987283" y="119761"/>
                  </a:lnTo>
                  <a:lnTo>
                    <a:pt x="7977876" y="73134"/>
                  </a:lnTo>
                  <a:lnTo>
                    <a:pt x="7952216" y="35067"/>
                  </a:lnTo>
                  <a:lnTo>
                    <a:pt x="7914149" y="9407"/>
                  </a:lnTo>
                  <a:lnTo>
                    <a:pt x="7867523" y="0"/>
                  </a:lnTo>
                  <a:close/>
                </a:path>
              </a:pathLst>
            </a:custGeom>
            <a:solidFill>
              <a:srgbClr val="3B966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42860" y="2240543"/>
              <a:ext cx="80552" cy="805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72400" y="2171217"/>
              <a:ext cx="514350" cy="485775"/>
            </a:xfrm>
            <a:custGeom>
              <a:avLst/>
              <a:gdLst/>
              <a:ahLst/>
              <a:cxnLst/>
              <a:rect l="l" t="t" r="r" b="b"/>
              <a:pathLst>
                <a:path w="514350" h="485775">
                  <a:moveTo>
                    <a:pt x="294982" y="251015"/>
                  </a:moveTo>
                  <a:lnTo>
                    <a:pt x="255765" y="251015"/>
                  </a:lnTo>
                  <a:lnTo>
                    <a:pt x="239217" y="278155"/>
                  </a:lnTo>
                  <a:lnTo>
                    <a:pt x="267843" y="278155"/>
                  </a:lnTo>
                  <a:lnTo>
                    <a:pt x="294982" y="251015"/>
                  </a:lnTo>
                  <a:close/>
                </a:path>
                <a:path w="514350" h="485775">
                  <a:moveTo>
                    <a:pt x="352209" y="98107"/>
                  </a:moveTo>
                  <a:lnTo>
                    <a:pt x="348246" y="94094"/>
                  </a:lnTo>
                  <a:lnTo>
                    <a:pt x="344271" y="90170"/>
                  </a:lnTo>
                  <a:lnTo>
                    <a:pt x="337858" y="90170"/>
                  </a:lnTo>
                  <a:lnTo>
                    <a:pt x="333883" y="94094"/>
                  </a:lnTo>
                  <a:lnTo>
                    <a:pt x="246278" y="181749"/>
                  </a:lnTo>
                  <a:lnTo>
                    <a:pt x="239268" y="179768"/>
                  </a:lnTo>
                  <a:lnTo>
                    <a:pt x="212648" y="208711"/>
                  </a:lnTo>
                  <a:lnTo>
                    <a:pt x="199821" y="229577"/>
                  </a:lnTo>
                  <a:lnTo>
                    <a:pt x="192112" y="196735"/>
                  </a:lnTo>
                  <a:lnTo>
                    <a:pt x="155244" y="167906"/>
                  </a:lnTo>
                  <a:lnTo>
                    <a:pt x="110731" y="159969"/>
                  </a:lnTo>
                  <a:lnTo>
                    <a:pt x="102311" y="160388"/>
                  </a:lnTo>
                  <a:lnTo>
                    <a:pt x="55130" y="173647"/>
                  </a:lnTo>
                  <a:lnTo>
                    <a:pt x="29222" y="198234"/>
                  </a:lnTo>
                  <a:lnTo>
                    <a:pt x="12331" y="269252"/>
                  </a:lnTo>
                  <a:lnTo>
                    <a:pt x="3657" y="305930"/>
                  </a:lnTo>
                  <a:lnTo>
                    <a:pt x="457" y="319963"/>
                  </a:lnTo>
                  <a:lnTo>
                    <a:pt x="0" y="323062"/>
                  </a:lnTo>
                  <a:lnTo>
                    <a:pt x="1600" y="330987"/>
                  </a:lnTo>
                  <a:lnTo>
                    <a:pt x="5956" y="337451"/>
                  </a:lnTo>
                  <a:lnTo>
                    <a:pt x="12433" y="341820"/>
                  </a:lnTo>
                  <a:lnTo>
                    <a:pt x="20345" y="343420"/>
                  </a:lnTo>
                  <a:lnTo>
                    <a:pt x="29349" y="343179"/>
                  </a:lnTo>
                  <a:lnTo>
                    <a:pt x="37122" y="337058"/>
                  </a:lnTo>
                  <a:lnTo>
                    <a:pt x="39471" y="328358"/>
                  </a:lnTo>
                  <a:lnTo>
                    <a:pt x="60617" y="240766"/>
                  </a:lnTo>
                  <a:lnTo>
                    <a:pt x="60617" y="485368"/>
                  </a:lnTo>
                  <a:lnTo>
                    <a:pt x="100698" y="445300"/>
                  </a:lnTo>
                  <a:lnTo>
                    <a:pt x="100698" y="341172"/>
                  </a:lnTo>
                  <a:lnTo>
                    <a:pt x="121031" y="341172"/>
                  </a:lnTo>
                  <a:lnTo>
                    <a:pt x="121031" y="424954"/>
                  </a:lnTo>
                  <a:lnTo>
                    <a:pt x="161036" y="384949"/>
                  </a:lnTo>
                  <a:lnTo>
                    <a:pt x="161036" y="341172"/>
                  </a:lnTo>
                  <a:lnTo>
                    <a:pt x="161036" y="240766"/>
                  </a:lnTo>
                  <a:lnTo>
                    <a:pt x="161036" y="239483"/>
                  </a:lnTo>
                  <a:lnTo>
                    <a:pt x="169024" y="273570"/>
                  </a:lnTo>
                  <a:lnTo>
                    <a:pt x="170484" y="275437"/>
                  </a:lnTo>
                  <a:lnTo>
                    <a:pt x="172504" y="276453"/>
                  </a:lnTo>
                  <a:lnTo>
                    <a:pt x="178650" y="280441"/>
                  </a:lnTo>
                  <a:lnTo>
                    <a:pt x="185305" y="283400"/>
                  </a:lnTo>
                  <a:lnTo>
                    <a:pt x="192341" y="285267"/>
                  </a:lnTo>
                  <a:lnTo>
                    <a:pt x="199618" y="286016"/>
                  </a:lnTo>
                  <a:lnTo>
                    <a:pt x="206019" y="286918"/>
                  </a:lnTo>
                  <a:lnTo>
                    <a:pt x="212356" y="284035"/>
                  </a:lnTo>
                  <a:lnTo>
                    <a:pt x="215900" y="278625"/>
                  </a:lnTo>
                  <a:lnTo>
                    <a:pt x="239763" y="239483"/>
                  </a:lnTo>
                  <a:lnTo>
                    <a:pt x="245795" y="229577"/>
                  </a:lnTo>
                  <a:lnTo>
                    <a:pt x="257251" y="210781"/>
                  </a:lnTo>
                  <a:lnTo>
                    <a:pt x="259905" y="206616"/>
                  </a:lnTo>
                  <a:lnTo>
                    <a:pt x="260896" y="201599"/>
                  </a:lnTo>
                  <a:lnTo>
                    <a:pt x="260032" y="196735"/>
                  </a:lnTo>
                  <a:lnTo>
                    <a:pt x="275018" y="181749"/>
                  </a:lnTo>
                  <a:lnTo>
                    <a:pt x="352183" y="104559"/>
                  </a:lnTo>
                  <a:lnTo>
                    <a:pt x="352209" y="98107"/>
                  </a:lnTo>
                  <a:close/>
                </a:path>
                <a:path w="514350" h="485775">
                  <a:moveTo>
                    <a:pt x="514311" y="27139"/>
                  </a:moveTo>
                  <a:lnTo>
                    <a:pt x="512178" y="16573"/>
                  </a:lnTo>
                  <a:lnTo>
                    <a:pt x="506361" y="7950"/>
                  </a:lnTo>
                  <a:lnTo>
                    <a:pt x="497738" y="2133"/>
                  </a:lnTo>
                  <a:lnTo>
                    <a:pt x="487184" y="0"/>
                  </a:lnTo>
                  <a:lnTo>
                    <a:pt x="154940" y="0"/>
                  </a:lnTo>
                  <a:lnTo>
                    <a:pt x="144386" y="2133"/>
                  </a:lnTo>
                  <a:lnTo>
                    <a:pt x="135763" y="7950"/>
                  </a:lnTo>
                  <a:lnTo>
                    <a:pt x="129946" y="16573"/>
                  </a:lnTo>
                  <a:lnTo>
                    <a:pt x="127812" y="27139"/>
                  </a:lnTo>
                  <a:lnTo>
                    <a:pt x="127812" y="51562"/>
                  </a:lnTo>
                  <a:lnTo>
                    <a:pt x="135394" y="54190"/>
                  </a:lnTo>
                  <a:lnTo>
                    <a:pt x="142506" y="57823"/>
                  </a:lnTo>
                  <a:lnTo>
                    <a:pt x="149047" y="62395"/>
                  </a:lnTo>
                  <a:lnTo>
                    <a:pt x="154940" y="67843"/>
                  </a:lnTo>
                  <a:lnTo>
                    <a:pt x="154940" y="27139"/>
                  </a:lnTo>
                  <a:lnTo>
                    <a:pt x="487184" y="27139"/>
                  </a:lnTo>
                  <a:lnTo>
                    <a:pt x="487184" y="58813"/>
                  </a:lnTo>
                  <a:lnTo>
                    <a:pt x="514311" y="31686"/>
                  </a:lnTo>
                  <a:lnTo>
                    <a:pt x="514311" y="271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034288" y="1931035"/>
            <a:ext cx="7080884" cy="955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046480">
              <a:lnSpc>
                <a:spcPts val="1860"/>
              </a:lnSpc>
              <a:spcBef>
                <a:spcPts val="95"/>
              </a:spcBef>
            </a:pPr>
            <a:r>
              <a:rPr dirty="0" sz="1600" spc="-95">
                <a:solidFill>
                  <a:srgbClr val="FFFFFF"/>
                </a:solidFill>
                <a:latin typeface="Times New Roman"/>
                <a:cs typeface="Times New Roman"/>
              </a:rPr>
              <a:t>CBS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adheres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American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core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curriculum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enhances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knowledge</a:t>
            </a:r>
            <a:r>
              <a:rPr dirty="0" sz="1600" spc="1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endParaRPr sz="1600">
              <a:latin typeface="Times New Roman"/>
              <a:cs typeface="Times New Roman"/>
            </a:endParaRPr>
          </a:p>
          <a:p>
            <a:pPr marL="1046480" marR="5080" indent="-1034415">
              <a:lnSpc>
                <a:spcPts val="1800"/>
              </a:lnSpc>
              <a:spcBef>
                <a:spcPts val="100"/>
              </a:spcBef>
              <a:tabLst>
                <a:tab pos="1046480" algn="l"/>
              </a:tabLst>
            </a:pPr>
            <a:r>
              <a:rPr dirty="0" u="heavy" sz="1600" spc="-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600" spc="-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1600" spc="-30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subject </a:t>
            </a:r>
            <a:r>
              <a:rPr dirty="0" u="heavy" sz="1600" spc="-50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areas </a:t>
            </a:r>
            <a:r>
              <a:rPr dirty="0" u="heavy" sz="1600" spc="-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of </a:t>
            </a:r>
            <a:r>
              <a:rPr dirty="0" u="heavy" sz="1600" spc="-50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Maths, </a:t>
            </a:r>
            <a:r>
              <a:rPr dirty="0" u="heavy" sz="1600" spc="-6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Science, </a:t>
            </a:r>
            <a:r>
              <a:rPr dirty="0" u="heavy" sz="1600" spc="-70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Social </a:t>
            </a:r>
            <a:r>
              <a:rPr dirty="0" u="heavy" sz="1600" spc="-4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Studies </a:t>
            </a:r>
            <a:r>
              <a:rPr dirty="0" u="heavy" sz="1600" spc="-20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and </a:t>
            </a:r>
            <a:r>
              <a:rPr dirty="0" u="heavy" sz="1600" spc="-1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Art </a:t>
            </a:r>
            <a:r>
              <a:rPr dirty="0" u="heavy" sz="1600" spc="-3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where </a:t>
            </a:r>
            <a:r>
              <a:rPr dirty="0" u="heavy" sz="1600" spc="-1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students </a:t>
            </a:r>
            <a:r>
              <a:rPr dirty="0" u="heavy" sz="1600" spc="-55">
                <a:solidFill>
                  <a:srgbClr val="FFFFFF"/>
                </a:solidFill>
                <a:uFill>
                  <a:solidFill>
                    <a:srgbClr val="83992A"/>
                  </a:solidFill>
                </a:uFill>
                <a:latin typeface="Times New Roman"/>
                <a:cs typeface="Times New Roman"/>
              </a:rPr>
              <a:t>have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opportunities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utilize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their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English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language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skills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such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reading, writing, 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analysing,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problem-solving,</a:t>
            </a:r>
            <a:r>
              <a:rPr dirty="0" sz="1600" spc="10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etc.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1500" y="3325367"/>
            <a:ext cx="7987665" cy="1198245"/>
            <a:chOff x="571500" y="3325367"/>
            <a:chExt cx="7987665" cy="1198245"/>
          </a:xfrm>
        </p:grpSpPr>
        <p:sp>
          <p:nvSpPr>
            <p:cNvPr id="9" name="object 9"/>
            <p:cNvSpPr/>
            <p:nvPr/>
          </p:nvSpPr>
          <p:spPr>
            <a:xfrm>
              <a:off x="571500" y="3325367"/>
              <a:ext cx="7987665" cy="1198245"/>
            </a:xfrm>
            <a:custGeom>
              <a:avLst/>
              <a:gdLst/>
              <a:ahLst/>
              <a:cxnLst/>
              <a:rect l="l" t="t" r="r" b="b"/>
              <a:pathLst>
                <a:path w="7987665" h="1198245">
                  <a:moveTo>
                    <a:pt x="7867523" y="0"/>
                  </a:moveTo>
                  <a:lnTo>
                    <a:pt x="119786" y="0"/>
                  </a:lnTo>
                  <a:lnTo>
                    <a:pt x="73160" y="9407"/>
                  </a:lnTo>
                  <a:lnTo>
                    <a:pt x="35085" y="35067"/>
                  </a:lnTo>
                  <a:lnTo>
                    <a:pt x="9413" y="73134"/>
                  </a:lnTo>
                  <a:lnTo>
                    <a:pt x="0" y="119761"/>
                  </a:lnTo>
                  <a:lnTo>
                    <a:pt x="0" y="1078103"/>
                  </a:lnTo>
                  <a:lnTo>
                    <a:pt x="9413" y="1124729"/>
                  </a:lnTo>
                  <a:lnTo>
                    <a:pt x="35085" y="1162796"/>
                  </a:lnTo>
                  <a:lnTo>
                    <a:pt x="73160" y="1188456"/>
                  </a:lnTo>
                  <a:lnTo>
                    <a:pt x="119786" y="1197864"/>
                  </a:lnTo>
                  <a:lnTo>
                    <a:pt x="7867523" y="1197864"/>
                  </a:lnTo>
                  <a:lnTo>
                    <a:pt x="7914149" y="1188456"/>
                  </a:lnTo>
                  <a:lnTo>
                    <a:pt x="7952216" y="1162796"/>
                  </a:lnTo>
                  <a:lnTo>
                    <a:pt x="7977876" y="1124729"/>
                  </a:lnTo>
                  <a:lnTo>
                    <a:pt x="7987283" y="1078103"/>
                  </a:lnTo>
                  <a:lnTo>
                    <a:pt x="7987283" y="119761"/>
                  </a:lnTo>
                  <a:lnTo>
                    <a:pt x="7977876" y="73134"/>
                  </a:lnTo>
                  <a:lnTo>
                    <a:pt x="7952216" y="35067"/>
                  </a:lnTo>
                  <a:lnTo>
                    <a:pt x="7914149" y="9407"/>
                  </a:lnTo>
                  <a:lnTo>
                    <a:pt x="7867523" y="0"/>
                  </a:lnTo>
                  <a:close/>
                </a:path>
              </a:pathLst>
            </a:custGeom>
            <a:solidFill>
              <a:srgbClr val="40969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179149" y="3819607"/>
              <a:ext cx="139272" cy="13846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86637" y="3627081"/>
              <a:ext cx="471170" cy="410845"/>
            </a:xfrm>
            <a:custGeom>
              <a:avLst/>
              <a:gdLst/>
              <a:ahLst/>
              <a:cxnLst/>
              <a:rect l="l" t="t" r="r" b="b"/>
              <a:pathLst>
                <a:path w="471169" h="410845">
                  <a:moveTo>
                    <a:pt x="74587" y="260477"/>
                  </a:moveTo>
                  <a:lnTo>
                    <a:pt x="68529" y="254406"/>
                  </a:lnTo>
                  <a:lnTo>
                    <a:pt x="6083" y="254406"/>
                  </a:lnTo>
                  <a:lnTo>
                    <a:pt x="0" y="260477"/>
                  </a:lnTo>
                  <a:lnTo>
                    <a:pt x="0" y="275475"/>
                  </a:lnTo>
                  <a:lnTo>
                    <a:pt x="6083" y="281546"/>
                  </a:lnTo>
                  <a:lnTo>
                    <a:pt x="68529" y="281546"/>
                  </a:lnTo>
                  <a:lnTo>
                    <a:pt x="74587" y="275475"/>
                  </a:lnTo>
                  <a:lnTo>
                    <a:pt x="74587" y="260477"/>
                  </a:lnTo>
                  <a:close/>
                </a:path>
                <a:path w="471169" h="410845">
                  <a:moveTo>
                    <a:pt x="135102" y="120421"/>
                  </a:moveTo>
                  <a:lnTo>
                    <a:pt x="90728" y="76390"/>
                  </a:lnTo>
                  <a:lnTo>
                    <a:pt x="82156" y="76822"/>
                  </a:lnTo>
                  <a:lnTo>
                    <a:pt x="72466" y="87566"/>
                  </a:lnTo>
                  <a:lnTo>
                    <a:pt x="72478" y="95440"/>
                  </a:lnTo>
                  <a:lnTo>
                    <a:pt x="116014" y="139522"/>
                  </a:lnTo>
                  <a:lnTo>
                    <a:pt x="124561" y="139522"/>
                  </a:lnTo>
                  <a:lnTo>
                    <a:pt x="135102" y="128968"/>
                  </a:lnTo>
                  <a:lnTo>
                    <a:pt x="135102" y="120421"/>
                  </a:lnTo>
                  <a:close/>
                </a:path>
                <a:path w="471169" h="410845">
                  <a:moveTo>
                    <a:pt x="285191" y="6045"/>
                  </a:moveTo>
                  <a:lnTo>
                    <a:pt x="279120" y="0"/>
                  </a:lnTo>
                  <a:lnTo>
                    <a:pt x="264147" y="0"/>
                  </a:lnTo>
                  <a:lnTo>
                    <a:pt x="258076" y="6045"/>
                  </a:lnTo>
                  <a:lnTo>
                    <a:pt x="258076" y="68554"/>
                  </a:lnTo>
                  <a:lnTo>
                    <a:pt x="264147" y="74625"/>
                  </a:lnTo>
                  <a:lnTo>
                    <a:pt x="279120" y="74625"/>
                  </a:lnTo>
                  <a:lnTo>
                    <a:pt x="285191" y="68554"/>
                  </a:lnTo>
                  <a:lnTo>
                    <a:pt x="285191" y="6045"/>
                  </a:lnTo>
                  <a:close/>
                </a:path>
                <a:path w="471169" h="410845">
                  <a:moveTo>
                    <a:pt x="403491" y="168960"/>
                  </a:moveTo>
                  <a:lnTo>
                    <a:pt x="375259" y="139954"/>
                  </a:lnTo>
                  <a:lnTo>
                    <a:pt x="314718" y="107391"/>
                  </a:lnTo>
                  <a:lnTo>
                    <a:pt x="270141" y="101219"/>
                  </a:lnTo>
                  <a:lnTo>
                    <a:pt x="225564" y="107391"/>
                  </a:lnTo>
                  <a:lnTo>
                    <a:pt x="185432" y="124320"/>
                  </a:lnTo>
                  <a:lnTo>
                    <a:pt x="151320" y="150456"/>
                  </a:lnTo>
                  <a:lnTo>
                    <a:pt x="124777" y="184264"/>
                  </a:lnTo>
                  <a:lnTo>
                    <a:pt x="107353" y="224193"/>
                  </a:lnTo>
                  <a:lnTo>
                    <a:pt x="100634" y="268719"/>
                  </a:lnTo>
                  <a:lnTo>
                    <a:pt x="100634" y="274548"/>
                  </a:lnTo>
                  <a:lnTo>
                    <a:pt x="107632" y="318973"/>
                  </a:lnTo>
                  <a:lnTo>
                    <a:pt x="124993" y="358673"/>
                  </a:lnTo>
                  <a:lnTo>
                    <a:pt x="141859" y="381469"/>
                  </a:lnTo>
                  <a:lnTo>
                    <a:pt x="153593" y="396608"/>
                  </a:lnTo>
                  <a:lnTo>
                    <a:pt x="162153" y="410298"/>
                  </a:lnTo>
                  <a:lnTo>
                    <a:pt x="190677" y="381787"/>
                  </a:lnTo>
                  <a:lnTo>
                    <a:pt x="181813" y="368960"/>
                  </a:lnTo>
                  <a:lnTo>
                    <a:pt x="171005" y="355155"/>
                  </a:lnTo>
                  <a:lnTo>
                    <a:pt x="164350" y="346951"/>
                  </a:lnTo>
                  <a:lnTo>
                    <a:pt x="158445" y="338213"/>
                  </a:lnTo>
                  <a:lnTo>
                    <a:pt x="142481" y="296926"/>
                  </a:lnTo>
                  <a:lnTo>
                    <a:pt x="139712" y="268719"/>
                  </a:lnTo>
                  <a:lnTo>
                    <a:pt x="150533" y="218719"/>
                  </a:lnTo>
                  <a:lnTo>
                    <a:pt x="178562" y="177850"/>
                  </a:lnTo>
                  <a:lnTo>
                    <a:pt x="219722" y="150253"/>
                  </a:lnTo>
                  <a:lnTo>
                    <a:pt x="269938" y="139954"/>
                  </a:lnTo>
                  <a:lnTo>
                    <a:pt x="320154" y="150253"/>
                  </a:lnTo>
                  <a:lnTo>
                    <a:pt x="361315" y="177850"/>
                  </a:lnTo>
                  <a:lnTo>
                    <a:pt x="374853" y="197599"/>
                  </a:lnTo>
                  <a:lnTo>
                    <a:pt x="403491" y="168960"/>
                  </a:lnTo>
                  <a:close/>
                </a:path>
                <a:path w="471169" h="410845">
                  <a:moveTo>
                    <a:pt x="470674" y="96824"/>
                  </a:moveTo>
                  <a:lnTo>
                    <a:pt x="469277" y="88353"/>
                  </a:lnTo>
                  <a:lnTo>
                    <a:pt x="458393" y="80530"/>
                  </a:lnTo>
                  <a:lnTo>
                    <a:pt x="451916" y="80581"/>
                  </a:lnTo>
                  <a:lnTo>
                    <a:pt x="447179" y="84124"/>
                  </a:lnTo>
                  <a:lnTo>
                    <a:pt x="408025" y="123329"/>
                  </a:lnTo>
                  <a:lnTo>
                    <a:pt x="408025" y="131876"/>
                  </a:lnTo>
                  <a:lnTo>
                    <a:pt x="415950" y="139687"/>
                  </a:lnTo>
                  <a:lnTo>
                    <a:pt x="419519" y="141008"/>
                  </a:lnTo>
                  <a:lnTo>
                    <a:pt x="426796" y="140843"/>
                  </a:lnTo>
                  <a:lnTo>
                    <a:pt x="430263" y="139395"/>
                  </a:lnTo>
                  <a:lnTo>
                    <a:pt x="466305" y="102908"/>
                  </a:lnTo>
                  <a:lnTo>
                    <a:pt x="470674" y="968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57461" y="4023944"/>
              <a:ext cx="63906" cy="637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2068195" y="3541598"/>
            <a:ext cx="5914390" cy="72644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4"/>
              </a:spcBef>
            </a:pP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When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developing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Mathematics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60">
                <a:solidFill>
                  <a:srgbClr val="FFFFFF"/>
                </a:solidFill>
                <a:latin typeface="Times New Roman"/>
                <a:cs typeface="Times New Roman"/>
              </a:rPr>
              <a:t>Science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programs,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teachers </a:t>
            </a:r>
            <a:r>
              <a:rPr dirty="0" sz="1600" spc="-80">
                <a:solidFill>
                  <a:srgbClr val="FFFFFF"/>
                </a:solidFill>
                <a:latin typeface="Times New Roman"/>
                <a:cs typeface="Times New Roman"/>
              </a:rPr>
              <a:t>weave 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together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related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expectations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600" spc="-85">
                <a:solidFill>
                  <a:srgbClr val="FFFFFF"/>
                </a:solidFill>
                <a:latin typeface="Times New Roman"/>
                <a:cs typeface="Times New Roman"/>
              </a:rPr>
              <a:t>well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relevant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mathematical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scientific 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processes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such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hands-on-approach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using</a:t>
            </a:r>
            <a:r>
              <a:rPr dirty="0" sz="1600" spc="25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manipulatives.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71500" y="4821935"/>
            <a:ext cx="7987665" cy="1198245"/>
            <a:chOff x="571500" y="4821935"/>
            <a:chExt cx="7987665" cy="1198245"/>
          </a:xfrm>
        </p:grpSpPr>
        <p:sp>
          <p:nvSpPr>
            <p:cNvPr id="15" name="object 15"/>
            <p:cNvSpPr/>
            <p:nvPr/>
          </p:nvSpPr>
          <p:spPr>
            <a:xfrm>
              <a:off x="571500" y="4821935"/>
              <a:ext cx="7987665" cy="1198245"/>
            </a:xfrm>
            <a:custGeom>
              <a:avLst/>
              <a:gdLst/>
              <a:ahLst/>
              <a:cxnLst/>
              <a:rect l="l" t="t" r="r" b="b"/>
              <a:pathLst>
                <a:path w="7987665" h="1198245">
                  <a:moveTo>
                    <a:pt x="7867523" y="0"/>
                  </a:moveTo>
                  <a:lnTo>
                    <a:pt x="119786" y="0"/>
                  </a:lnTo>
                  <a:lnTo>
                    <a:pt x="73160" y="9407"/>
                  </a:lnTo>
                  <a:lnTo>
                    <a:pt x="35085" y="35067"/>
                  </a:lnTo>
                  <a:lnTo>
                    <a:pt x="9413" y="73134"/>
                  </a:lnTo>
                  <a:lnTo>
                    <a:pt x="0" y="119761"/>
                  </a:lnTo>
                  <a:lnTo>
                    <a:pt x="0" y="1078077"/>
                  </a:lnTo>
                  <a:lnTo>
                    <a:pt x="9413" y="1124703"/>
                  </a:lnTo>
                  <a:lnTo>
                    <a:pt x="35085" y="1162778"/>
                  </a:lnTo>
                  <a:lnTo>
                    <a:pt x="73160" y="1188450"/>
                  </a:lnTo>
                  <a:lnTo>
                    <a:pt x="119786" y="1197864"/>
                  </a:lnTo>
                  <a:lnTo>
                    <a:pt x="7867523" y="1197864"/>
                  </a:lnTo>
                  <a:lnTo>
                    <a:pt x="7914149" y="1188450"/>
                  </a:lnTo>
                  <a:lnTo>
                    <a:pt x="7952216" y="1162778"/>
                  </a:lnTo>
                  <a:lnTo>
                    <a:pt x="7977876" y="1124703"/>
                  </a:lnTo>
                  <a:lnTo>
                    <a:pt x="7987283" y="1078077"/>
                  </a:lnTo>
                  <a:lnTo>
                    <a:pt x="7987283" y="119761"/>
                  </a:lnTo>
                  <a:lnTo>
                    <a:pt x="7977876" y="73134"/>
                  </a:lnTo>
                  <a:lnTo>
                    <a:pt x="7952216" y="35067"/>
                  </a:lnTo>
                  <a:lnTo>
                    <a:pt x="7914149" y="9407"/>
                  </a:lnTo>
                  <a:lnTo>
                    <a:pt x="7867523" y="0"/>
                  </a:lnTo>
                  <a:close/>
                </a:path>
              </a:pathLst>
            </a:custGeom>
            <a:solidFill>
              <a:srgbClr val="446F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74105" y="5152810"/>
              <a:ext cx="577850" cy="539750"/>
            </a:xfrm>
            <a:custGeom>
              <a:avLst/>
              <a:gdLst/>
              <a:ahLst/>
              <a:cxnLst/>
              <a:rect l="l" t="t" r="r" b="b"/>
              <a:pathLst>
                <a:path w="577850" h="539750">
                  <a:moveTo>
                    <a:pt x="339026" y="0"/>
                  </a:moveTo>
                  <a:lnTo>
                    <a:pt x="48819" y="101763"/>
                  </a:lnTo>
                  <a:lnTo>
                    <a:pt x="24155" y="136109"/>
                  </a:lnTo>
                  <a:lnTo>
                    <a:pt x="20341" y="183175"/>
                  </a:lnTo>
                  <a:lnTo>
                    <a:pt x="20585" y="190796"/>
                  </a:lnTo>
                  <a:lnTo>
                    <a:pt x="21273" y="198354"/>
                  </a:lnTo>
                  <a:lnTo>
                    <a:pt x="22343" y="205785"/>
                  </a:lnTo>
                  <a:lnTo>
                    <a:pt x="23731" y="213025"/>
                  </a:lnTo>
                  <a:lnTo>
                    <a:pt x="10297" y="227516"/>
                  </a:lnTo>
                  <a:lnTo>
                    <a:pt x="3220" y="247031"/>
                  </a:lnTo>
                  <a:lnTo>
                    <a:pt x="466" y="269218"/>
                  </a:lnTo>
                  <a:lnTo>
                    <a:pt x="0" y="291723"/>
                  </a:lnTo>
                  <a:lnTo>
                    <a:pt x="1080" y="309054"/>
                  </a:lnTo>
                  <a:lnTo>
                    <a:pt x="4576" y="325050"/>
                  </a:lnTo>
                  <a:lnTo>
                    <a:pt x="10870" y="339138"/>
                  </a:lnTo>
                  <a:lnTo>
                    <a:pt x="20341" y="350746"/>
                  </a:lnTo>
                  <a:lnTo>
                    <a:pt x="18699" y="359905"/>
                  </a:lnTo>
                  <a:lnTo>
                    <a:pt x="18392" y="370081"/>
                  </a:lnTo>
                  <a:lnTo>
                    <a:pt x="18720" y="381275"/>
                  </a:lnTo>
                  <a:lnTo>
                    <a:pt x="18985" y="393487"/>
                  </a:lnTo>
                  <a:lnTo>
                    <a:pt x="26444" y="435295"/>
                  </a:lnTo>
                  <a:lnTo>
                    <a:pt x="242743" y="539348"/>
                  </a:lnTo>
                  <a:lnTo>
                    <a:pt x="349037" y="495251"/>
                  </a:lnTo>
                  <a:lnTo>
                    <a:pt x="244099" y="495251"/>
                  </a:lnTo>
                  <a:lnTo>
                    <a:pt x="54922" y="420624"/>
                  </a:lnTo>
                  <a:lnTo>
                    <a:pt x="54922" y="367707"/>
                  </a:lnTo>
                  <a:lnTo>
                    <a:pt x="159995" y="367707"/>
                  </a:lnTo>
                  <a:lnTo>
                    <a:pt x="36614" y="318860"/>
                  </a:lnTo>
                  <a:lnTo>
                    <a:pt x="36614" y="257801"/>
                  </a:lnTo>
                  <a:lnTo>
                    <a:pt x="176910" y="257801"/>
                  </a:lnTo>
                  <a:lnTo>
                    <a:pt x="56956" y="210312"/>
                  </a:lnTo>
                  <a:lnTo>
                    <a:pt x="56956" y="149253"/>
                  </a:lnTo>
                  <a:lnTo>
                    <a:pt x="428618" y="149253"/>
                  </a:lnTo>
                  <a:lnTo>
                    <a:pt x="515998" y="113975"/>
                  </a:lnTo>
                  <a:lnTo>
                    <a:pt x="542442" y="113975"/>
                  </a:lnTo>
                  <a:lnTo>
                    <a:pt x="542442" y="103120"/>
                  </a:lnTo>
                  <a:lnTo>
                    <a:pt x="577701" y="88195"/>
                  </a:lnTo>
                  <a:lnTo>
                    <a:pt x="339026" y="0"/>
                  </a:lnTo>
                  <a:close/>
                </a:path>
                <a:path w="577850" h="539750">
                  <a:moveTo>
                    <a:pt x="541086" y="321574"/>
                  </a:moveTo>
                  <a:lnTo>
                    <a:pt x="515320" y="321574"/>
                  </a:lnTo>
                  <a:lnTo>
                    <a:pt x="514642" y="383310"/>
                  </a:lnTo>
                  <a:lnTo>
                    <a:pt x="244099" y="495251"/>
                  </a:lnTo>
                  <a:lnTo>
                    <a:pt x="349037" y="495251"/>
                  </a:lnTo>
                  <a:lnTo>
                    <a:pt x="576345" y="400949"/>
                  </a:lnTo>
                  <a:lnTo>
                    <a:pt x="541086" y="388059"/>
                  </a:lnTo>
                  <a:lnTo>
                    <a:pt x="541086" y="321574"/>
                  </a:lnTo>
                  <a:close/>
                </a:path>
                <a:path w="577850" h="539750">
                  <a:moveTo>
                    <a:pt x="159995" y="367707"/>
                  </a:moveTo>
                  <a:lnTo>
                    <a:pt x="54922" y="367707"/>
                  </a:lnTo>
                  <a:lnTo>
                    <a:pt x="223757" y="436906"/>
                  </a:lnTo>
                  <a:lnTo>
                    <a:pt x="333522" y="393487"/>
                  </a:lnTo>
                  <a:lnTo>
                    <a:pt x="225113" y="393487"/>
                  </a:lnTo>
                  <a:lnTo>
                    <a:pt x="159995" y="367707"/>
                  </a:lnTo>
                  <a:close/>
                </a:path>
                <a:path w="577850" h="539750">
                  <a:moveTo>
                    <a:pt x="522100" y="223880"/>
                  </a:moveTo>
                  <a:lnTo>
                    <a:pt x="496334" y="223880"/>
                  </a:lnTo>
                  <a:lnTo>
                    <a:pt x="496334" y="281546"/>
                  </a:lnTo>
                  <a:lnTo>
                    <a:pt x="495656" y="281546"/>
                  </a:lnTo>
                  <a:lnTo>
                    <a:pt x="225113" y="393487"/>
                  </a:lnTo>
                  <a:lnTo>
                    <a:pt x="333522" y="393487"/>
                  </a:lnTo>
                  <a:lnTo>
                    <a:pt x="515320" y="321574"/>
                  </a:lnTo>
                  <a:lnTo>
                    <a:pt x="541086" y="321574"/>
                  </a:lnTo>
                  <a:lnTo>
                    <a:pt x="541086" y="313432"/>
                  </a:lnTo>
                  <a:lnTo>
                    <a:pt x="576345" y="298507"/>
                  </a:lnTo>
                  <a:lnTo>
                    <a:pt x="522100" y="278154"/>
                  </a:lnTo>
                  <a:lnTo>
                    <a:pt x="522100" y="223880"/>
                  </a:lnTo>
                  <a:close/>
                </a:path>
                <a:path w="577850" h="539750">
                  <a:moveTo>
                    <a:pt x="176910" y="257801"/>
                  </a:moveTo>
                  <a:lnTo>
                    <a:pt x="36614" y="257801"/>
                  </a:lnTo>
                  <a:lnTo>
                    <a:pt x="230538" y="335142"/>
                  </a:lnTo>
                  <a:lnTo>
                    <a:pt x="350470" y="284939"/>
                  </a:lnTo>
                  <a:lnTo>
                    <a:pt x="245455" y="284939"/>
                  </a:lnTo>
                  <a:lnTo>
                    <a:pt x="176910" y="257801"/>
                  </a:lnTo>
                  <a:close/>
                </a:path>
                <a:path w="577850" h="539750">
                  <a:moveTo>
                    <a:pt x="542442" y="113975"/>
                  </a:moveTo>
                  <a:lnTo>
                    <a:pt x="515998" y="113975"/>
                  </a:lnTo>
                  <a:lnTo>
                    <a:pt x="515998" y="172320"/>
                  </a:lnTo>
                  <a:lnTo>
                    <a:pt x="245455" y="284939"/>
                  </a:lnTo>
                  <a:lnTo>
                    <a:pt x="350470" y="284939"/>
                  </a:lnTo>
                  <a:lnTo>
                    <a:pt x="496334" y="223880"/>
                  </a:lnTo>
                  <a:lnTo>
                    <a:pt x="522100" y="223880"/>
                  </a:lnTo>
                  <a:lnTo>
                    <a:pt x="522100" y="213025"/>
                  </a:lnTo>
                  <a:lnTo>
                    <a:pt x="577701" y="189959"/>
                  </a:lnTo>
                  <a:lnTo>
                    <a:pt x="542442" y="177069"/>
                  </a:lnTo>
                  <a:lnTo>
                    <a:pt x="542442" y="113975"/>
                  </a:lnTo>
                  <a:close/>
                </a:path>
                <a:path w="577850" h="539750">
                  <a:moveTo>
                    <a:pt x="428618" y="149253"/>
                  </a:moveTo>
                  <a:lnTo>
                    <a:pt x="56956" y="149253"/>
                  </a:lnTo>
                  <a:lnTo>
                    <a:pt x="245455" y="223202"/>
                  </a:lnTo>
                  <a:lnTo>
                    <a:pt x="428618" y="1492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2068195" y="5038725"/>
            <a:ext cx="6097270" cy="72644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4"/>
              </a:spcBef>
            </a:pP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Teachers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bring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enthusiasm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varied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teaching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approaches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classroom, 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addressing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different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student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needs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ensuring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sound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learning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opportunities 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each</a:t>
            </a:r>
            <a:r>
              <a:rPr dirty="0" sz="1600" spc="2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student.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3113531" y="2421635"/>
              <a:ext cx="4989195" cy="0"/>
            </a:xfrm>
            <a:custGeom>
              <a:avLst/>
              <a:gdLst/>
              <a:ahLst/>
              <a:cxnLst/>
              <a:rect l="l" t="t" r="r" b="b"/>
              <a:pathLst>
                <a:path w="4989195" h="0">
                  <a:moveTo>
                    <a:pt x="0" y="0"/>
                  </a:moveTo>
                  <a:lnTo>
                    <a:pt x="4988941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2476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3153155"/>
              <a:ext cx="571499" cy="6065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577071" y="3153155"/>
              <a:ext cx="566927" cy="6065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26965" y="786129"/>
            <a:ext cx="2788920" cy="5892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-75">
                <a:solidFill>
                  <a:srgbClr val="252525"/>
                </a:solidFill>
              </a:rPr>
              <a:t>Assessments</a:t>
            </a:r>
            <a:r>
              <a:rPr dirty="0" sz="3700" spc="-65">
                <a:solidFill>
                  <a:srgbClr val="252525"/>
                </a:solidFill>
              </a:rPr>
              <a:t> </a:t>
            </a:r>
            <a:r>
              <a:rPr dirty="0" sz="3700" spc="-185">
                <a:solidFill>
                  <a:srgbClr val="252525"/>
                </a:solidFill>
              </a:rPr>
              <a:t>&amp;</a:t>
            </a:r>
            <a:endParaRPr sz="3700"/>
          </a:p>
        </p:txBody>
      </p:sp>
      <p:sp>
        <p:nvSpPr>
          <p:cNvPr id="9" name="object 9"/>
          <p:cNvSpPr txBox="1"/>
          <p:nvPr/>
        </p:nvSpPr>
        <p:spPr>
          <a:xfrm>
            <a:off x="4892166" y="1293622"/>
            <a:ext cx="1862455" cy="589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700" spc="-250">
                <a:solidFill>
                  <a:srgbClr val="252525"/>
                </a:solidFill>
                <a:latin typeface="Times New Roman"/>
                <a:cs typeface="Times New Roman"/>
              </a:rPr>
              <a:t>R</a:t>
            </a:r>
            <a:r>
              <a:rPr dirty="0" sz="3700" spc="-50">
                <a:solidFill>
                  <a:srgbClr val="252525"/>
                </a:solidFill>
                <a:latin typeface="Times New Roman"/>
                <a:cs typeface="Times New Roman"/>
              </a:rPr>
              <a:t>es</a:t>
            </a:r>
            <a:r>
              <a:rPr dirty="0" sz="3700" spc="-70">
                <a:solidFill>
                  <a:srgbClr val="252525"/>
                </a:solidFill>
                <a:latin typeface="Times New Roman"/>
                <a:cs typeface="Times New Roman"/>
              </a:rPr>
              <a:t>o</a:t>
            </a:r>
            <a:r>
              <a:rPr dirty="0" sz="3700" spc="-70">
                <a:solidFill>
                  <a:srgbClr val="252525"/>
                </a:solidFill>
                <a:latin typeface="Times New Roman"/>
                <a:cs typeface="Times New Roman"/>
              </a:rPr>
              <a:t>urces</a:t>
            </a:r>
            <a:endParaRPr sz="37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91337" y="1064260"/>
            <a:ext cx="7381875" cy="4570730"/>
            <a:chOff x="791337" y="1064260"/>
            <a:chExt cx="7381875" cy="4570730"/>
          </a:xfrm>
        </p:grpSpPr>
        <p:sp>
          <p:nvSpPr>
            <p:cNvPr id="11" name="object 11"/>
            <p:cNvSpPr/>
            <p:nvPr/>
          </p:nvSpPr>
          <p:spPr>
            <a:xfrm>
              <a:off x="819912" y="1092708"/>
              <a:ext cx="2293620" cy="4514215"/>
            </a:xfrm>
            <a:custGeom>
              <a:avLst/>
              <a:gdLst/>
              <a:ahLst/>
              <a:cxnLst/>
              <a:rect l="l" t="t" r="r" b="b"/>
              <a:pathLst>
                <a:path w="2293620" h="4514215">
                  <a:moveTo>
                    <a:pt x="2293620" y="0"/>
                  </a:moveTo>
                  <a:lnTo>
                    <a:pt x="0" y="0"/>
                  </a:lnTo>
                  <a:lnTo>
                    <a:pt x="0" y="4514088"/>
                  </a:lnTo>
                  <a:lnTo>
                    <a:pt x="2293620" y="4514088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91337" y="1064259"/>
              <a:ext cx="2350770" cy="4570730"/>
            </a:xfrm>
            <a:custGeom>
              <a:avLst/>
              <a:gdLst/>
              <a:ahLst/>
              <a:cxnLst/>
              <a:rect l="l" t="t" r="r" b="b"/>
              <a:pathLst>
                <a:path w="2350770" h="4570730">
                  <a:moveTo>
                    <a:pt x="2305050" y="45720"/>
                  </a:moveTo>
                  <a:lnTo>
                    <a:pt x="2293620" y="45720"/>
                  </a:lnTo>
                  <a:lnTo>
                    <a:pt x="2293620" y="57150"/>
                  </a:lnTo>
                  <a:lnTo>
                    <a:pt x="2293620" y="4513580"/>
                  </a:lnTo>
                  <a:lnTo>
                    <a:pt x="57150" y="4513580"/>
                  </a:lnTo>
                  <a:lnTo>
                    <a:pt x="57150" y="57150"/>
                  </a:lnTo>
                  <a:lnTo>
                    <a:pt x="2293620" y="57150"/>
                  </a:lnTo>
                  <a:lnTo>
                    <a:pt x="2293620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4513580"/>
                  </a:lnTo>
                  <a:lnTo>
                    <a:pt x="45720" y="4525010"/>
                  </a:lnTo>
                  <a:lnTo>
                    <a:pt x="2305050" y="4525010"/>
                  </a:lnTo>
                  <a:lnTo>
                    <a:pt x="2305050" y="4513973"/>
                  </a:lnTo>
                  <a:lnTo>
                    <a:pt x="2305050" y="4513580"/>
                  </a:lnTo>
                  <a:lnTo>
                    <a:pt x="2305050" y="57150"/>
                  </a:lnTo>
                  <a:lnTo>
                    <a:pt x="2305050" y="57023"/>
                  </a:lnTo>
                  <a:lnTo>
                    <a:pt x="2305050" y="45720"/>
                  </a:lnTo>
                  <a:close/>
                </a:path>
                <a:path w="2350770" h="4570730">
                  <a:moveTo>
                    <a:pt x="2350770" y="0"/>
                  </a:moveTo>
                  <a:lnTo>
                    <a:pt x="2316480" y="0"/>
                  </a:lnTo>
                  <a:lnTo>
                    <a:pt x="2316480" y="34290"/>
                  </a:lnTo>
                  <a:lnTo>
                    <a:pt x="2316480" y="4536440"/>
                  </a:lnTo>
                  <a:lnTo>
                    <a:pt x="34290" y="4536440"/>
                  </a:lnTo>
                  <a:lnTo>
                    <a:pt x="34290" y="34290"/>
                  </a:lnTo>
                  <a:lnTo>
                    <a:pt x="2316480" y="34290"/>
                  </a:lnTo>
                  <a:lnTo>
                    <a:pt x="2316480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4536440"/>
                  </a:lnTo>
                  <a:lnTo>
                    <a:pt x="0" y="4570730"/>
                  </a:lnTo>
                  <a:lnTo>
                    <a:pt x="2350770" y="4570730"/>
                  </a:lnTo>
                  <a:lnTo>
                    <a:pt x="2350770" y="4536833"/>
                  </a:lnTo>
                  <a:lnTo>
                    <a:pt x="2350770" y="4536440"/>
                  </a:lnTo>
                  <a:lnTo>
                    <a:pt x="2350770" y="34290"/>
                  </a:lnTo>
                  <a:lnTo>
                    <a:pt x="2350770" y="34163"/>
                  </a:lnTo>
                  <a:lnTo>
                    <a:pt x="2350770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353737" y="2808985"/>
              <a:ext cx="245332" cy="24545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169338" y="2880456"/>
              <a:ext cx="974090" cy="1093470"/>
            </a:xfrm>
            <a:custGeom>
              <a:avLst/>
              <a:gdLst/>
              <a:ahLst/>
              <a:cxnLst/>
              <a:rect l="l" t="t" r="r" b="b"/>
              <a:pathLst>
                <a:path w="974089" h="1093470">
                  <a:moveTo>
                    <a:pt x="446588" y="414932"/>
                  </a:moveTo>
                  <a:lnTo>
                    <a:pt x="168105" y="414932"/>
                  </a:lnTo>
                  <a:lnTo>
                    <a:pt x="168105" y="1093239"/>
                  </a:lnTo>
                  <a:lnTo>
                    <a:pt x="279235" y="982109"/>
                  </a:lnTo>
                  <a:lnTo>
                    <a:pt x="279235" y="693381"/>
                  </a:lnTo>
                  <a:lnTo>
                    <a:pt x="446588" y="693381"/>
                  </a:lnTo>
                  <a:lnTo>
                    <a:pt x="446588" y="414932"/>
                  </a:lnTo>
                  <a:close/>
                </a:path>
                <a:path w="974089" h="1093470">
                  <a:moveTo>
                    <a:pt x="446588" y="693381"/>
                  </a:moveTo>
                  <a:lnTo>
                    <a:pt x="335646" y="693381"/>
                  </a:lnTo>
                  <a:lnTo>
                    <a:pt x="335646" y="925698"/>
                  </a:lnTo>
                  <a:lnTo>
                    <a:pt x="446588" y="814756"/>
                  </a:lnTo>
                  <a:lnTo>
                    <a:pt x="446588" y="693381"/>
                  </a:lnTo>
                  <a:close/>
                </a:path>
                <a:path w="974089" h="1093470">
                  <a:moveTo>
                    <a:pt x="307064" y="190857"/>
                  </a:moveTo>
                  <a:lnTo>
                    <a:pt x="260525" y="194713"/>
                  </a:lnTo>
                  <a:lnTo>
                    <a:pt x="214926" y="204779"/>
                  </a:lnTo>
                  <a:lnTo>
                    <a:pt x="152874" y="228802"/>
                  </a:lnTo>
                  <a:lnTo>
                    <a:pt x="97779" y="266113"/>
                  </a:lnTo>
                  <a:lnTo>
                    <a:pt x="34190" y="493928"/>
                  </a:lnTo>
                  <a:lnTo>
                    <a:pt x="10130" y="595641"/>
                  </a:lnTo>
                  <a:lnTo>
                    <a:pt x="1266" y="634563"/>
                  </a:lnTo>
                  <a:lnTo>
                    <a:pt x="0" y="643147"/>
                  </a:lnTo>
                  <a:lnTo>
                    <a:pt x="4433" y="665115"/>
                  </a:lnTo>
                  <a:lnTo>
                    <a:pt x="16522" y="683056"/>
                  </a:lnTo>
                  <a:lnTo>
                    <a:pt x="34453" y="695153"/>
                  </a:lnTo>
                  <a:lnTo>
                    <a:pt x="56411" y="699589"/>
                  </a:lnTo>
                  <a:lnTo>
                    <a:pt x="74315" y="696185"/>
                  </a:lnTo>
                  <a:lnTo>
                    <a:pt x="89852" y="687513"/>
                  </a:lnTo>
                  <a:lnTo>
                    <a:pt x="101925" y="674437"/>
                  </a:lnTo>
                  <a:lnTo>
                    <a:pt x="109437" y="657822"/>
                  </a:lnTo>
                  <a:lnTo>
                    <a:pt x="168105" y="414932"/>
                  </a:lnTo>
                  <a:lnTo>
                    <a:pt x="446588" y="414932"/>
                  </a:lnTo>
                  <a:lnTo>
                    <a:pt x="446588" y="411358"/>
                  </a:lnTo>
                  <a:lnTo>
                    <a:pt x="664894" y="411358"/>
                  </a:lnTo>
                  <a:lnTo>
                    <a:pt x="681640" y="383889"/>
                  </a:lnTo>
                  <a:lnTo>
                    <a:pt x="554145" y="383889"/>
                  </a:lnTo>
                  <a:lnTo>
                    <a:pt x="533085" y="294146"/>
                  </a:lnTo>
                  <a:lnTo>
                    <a:pt x="530444" y="285658"/>
                  </a:lnTo>
                  <a:lnTo>
                    <a:pt x="489411" y="243632"/>
                  </a:lnTo>
                  <a:lnTo>
                    <a:pt x="430528" y="212850"/>
                  </a:lnTo>
                  <a:lnTo>
                    <a:pt x="376230" y="197619"/>
                  </a:lnTo>
                  <a:lnTo>
                    <a:pt x="330219" y="192064"/>
                  </a:lnTo>
                  <a:lnTo>
                    <a:pt x="307064" y="190857"/>
                  </a:lnTo>
                  <a:close/>
                </a:path>
                <a:path w="974089" h="1093470">
                  <a:moveTo>
                    <a:pt x="664894" y="411358"/>
                  </a:moveTo>
                  <a:lnTo>
                    <a:pt x="446588" y="411358"/>
                  </a:lnTo>
                  <a:lnTo>
                    <a:pt x="468714" y="505898"/>
                  </a:lnTo>
                  <a:lnTo>
                    <a:pt x="472772" y="511057"/>
                  </a:lnTo>
                  <a:lnTo>
                    <a:pt x="478366" y="513894"/>
                  </a:lnTo>
                  <a:lnTo>
                    <a:pt x="495410" y="524956"/>
                  </a:lnTo>
                  <a:lnTo>
                    <a:pt x="513864" y="533149"/>
                  </a:lnTo>
                  <a:lnTo>
                    <a:pt x="533374" y="538347"/>
                  </a:lnTo>
                  <a:lnTo>
                    <a:pt x="553581" y="540422"/>
                  </a:lnTo>
                  <a:lnTo>
                    <a:pt x="566737" y="540380"/>
                  </a:lnTo>
                  <a:lnTo>
                    <a:pt x="579119" y="536730"/>
                  </a:lnTo>
                  <a:lnTo>
                    <a:pt x="590015" y="529800"/>
                  </a:lnTo>
                  <a:lnTo>
                    <a:pt x="598710" y="519915"/>
                  </a:lnTo>
                  <a:lnTo>
                    <a:pt x="664894" y="411358"/>
                  </a:lnTo>
                  <a:close/>
                </a:path>
                <a:path w="974089" h="1093470">
                  <a:moveTo>
                    <a:pt x="668240" y="249128"/>
                  </a:moveTo>
                  <a:lnTo>
                    <a:pt x="628232" y="265172"/>
                  </a:lnTo>
                  <a:lnTo>
                    <a:pt x="589708" y="326012"/>
                  </a:lnTo>
                  <a:lnTo>
                    <a:pt x="554145" y="383889"/>
                  </a:lnTo>
                  <a:lnTo>
                    <a:pt x="681640" y="383889"/>
                  </a:lnTo>
                  <a:lnTo>
                    <a:pt x="713413" y="331774"/>
                  </a:lnTo>
                  <a:lnTo>
                    <a:pt x="718044" y="322704"/>
                  </a:lnTo>
                  <a:lnTo>
                    <a:pt x="720905" y="313019"/>
                  </a:lnTo>
                  <a:lnTo>
                    <a:pt x="721948" y="302975"/>
                  </a:lnTo>
                  <a:lnTo>
                    <a:pt x="721123" y="292829"/>
                  </a:lnTo>
                  <a:lnTo>
                    <a:pt x="762679" y="251250"/>
                  </a:lnTo>
                  <a:lnTo>
                    <a:pt x="682951" y="251250"/>
                  </a:lnTo>
                  <a:lnTo>
                    <a:pt x="668240" y="249128"/>
                  </a:lnTo>
                  <a:close/>
                </a:path>
                <a:path w="974089" h="1093470">
                  <a:moveTo>
                    <a:pt x="945827" y="0"/>
                  </a:moveTo>
                  <a:lnTo>
                    <a:pt x="935231" y="2043"/>
                  </a:lnTo>
                  <a:lnTo>
                    <a:pt x="925895" y="8172"/>
                  </a:lnTo>
                  <a:lnTo>
                    <a:pt x="682951" y="251250"/>
                  </a:lnTo>
                  <a:lnTo>
                    <a:pt x="762679" y="251250"/>
                  </a:lnTo>
                  <a:lnTo>
                    <a:pt x="965571" y="48246"/>
                  </a:lnTo>
                  <a:lnTo>
                    <a:pt x="971817" y="38893"/>
                  </a:lnTo>
                  <a:lnTo>
                    <a:pt x="973933" y="28244"/>
                  </a:lnTo>
                  <a:lnTo>
                    <a:pt x="971915" y="17577"/>
                  </a:lnTo>
                  <a:lnTo>
                    <a:pt x="965759" y="8172"/>
                  </a:lnTo>
                  <a:lnTo>
                    <a:pt x="956423" y="2043"/>
                  </a:lnTo>
                  <a:lnTo>
                    <a:pt x="945827" y="0"/>
                  </a:lnTo>
                  <a:close/>
                </a:path>
              </a:pathLst>
            </a:custGeom>
            <a:solidFill>
              <a:srgbClr val="8399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69338" y="2880456"/>
              <a:ext cx="974090" cy="1093470"/>
            </a:xfrm>
            <a:custGeom>
              <a:avLst/>
              <a:gdLst/>
              <a:ahLst/>
              <a:cxnLst/>
              <a:rect l="l" t="t" r="r" b="b"/>
              <a:pathLst>
                <a:path w="974089" h="1093470">
                  <a:moveTo>
                    <a:pt x="965759" y="8172"/>
                  </a:moveTo>
                  <a:lnTo>
                    <a:pt x="956423" y="2043"/>
                  </a:lnTo>
                  <a:lnTo>
                    <a:pt x="945827" y="0"/>
                  </a:lnTo>
                  <a:lnTo>
                    <a:pt x="935231" y="2043"/>
                  </a:lnTo>
                  <a:lnTo>
                    <a:pt x="925895" y="8172"/>
                  </a:lnTo>
                  <a:lnTo>
                    <a:pt x="682951" y="251250"/>
                  </a:lnTo>
                  <a:lnTo>
                    <a:pt x="668240" y="249128"/>
                  </a:lnTo>
                  <a:lnTo>
                    <a:pt x="628232" y="265172"/>
                  </a:lnTo>
                  <a:lnTo>
                    <a:pt x="589708" y="326012"/>
                  </a:lnTo>
                  <a:lnTo>
                    <a:pt x="565166" y="365895"/>
                  </a:lnTo>
                  <a:lnTo>
                    <a:pt x="554146" y="383889"/>
                  </a:lnTo>
                  <a:lnTo>
                    <a:pt x="533085" y="294146"/>
                  </a:lnTo>
                  <a:lnTo>
                    <a:pt x="489411" y="243632"/>
                  </a:lnTo>
                  <a:lnTo>
                    <a:pt x="430528" y="212850"/>
                  </a:lnTo>
                  <a:lnTo>
                    <a:pt x="376230" y="197619"/>
                  </a:lnTo>
                  <a:lnTo>
                    <a:pt x="330219" y="192064"/>
                  </a:lnTo>
                  <a:lnTo>
                    <a:pt x="307064" y="190857"/>
                  </a:lnTo>
                  <a:lnTo>
                    <a:pt x="283717" y="192004"/>
                  </a:lnTo>
                  <a:lnTo>
                    <a:pt x="237568" y="198974"/>
                  </a:lnTo>
                  <a:lnTo>
                    <a:pt x="183171" y="215055"/>
                  </a:lnTo>
                  <a:lnTo>
                    <a:pt x="124316" y="245872"/>
                  </a:lnTo>
                  <a:lnTo>
                    <a:pt x="92059" y="272927"/>
                  </a:lnTo>
                  <a:lnTo>
                    <a:pt x="34190" y="493928"/>
                  </a:lnTo>
                  <a:lnTo>
                    <a:pt x="10130" y="595641"/>
                  </a:lnTo>
                  <a:lnTo>
                    <a:pt x="1266" y="634563"/>
                  </a:lnTo>
                  <a:lnTo>
                    <a:pt x="0" y="643147"/>
                  </a:lnTo>
                  <a:lnTo>
                    <a:pt x="4433" y="665115"/>
                  </a:lnTo>
                  <a:lnTo>
                    <a:pt x="16522" y="683056"/>
                  </a:lnTo>
                  <a:lnTo>
                    <a:pt x="34453" y="695153"/>
                  </a:lnTo>
                  <a:lnTo>
                    <a:pt x="56411" y="699589"/>
                  </a:lnTo>
                  <a:lnTo>
                    <a:pt x="74315" y="696185"/>
                  </a:lnTo>
                  <a:lnTo>
                    <a:pt x="89852" y="687513"/>
                  </a:lnTo>
                  <a:lnTo>
                    <a:pt x="101925" y="674437"/>
                  </a:lnTo>
                  <a:lnTo>
                    <a:pt x="109437" y="657822"/>
                  </a:lnTo>
                  <a:lnTo>
                    <a:pt x="168105" y="414932"/>
                  </a:lnTo>
                  <a:lnTo>
                    <a:pt x="168105" y="1093239"/>
                  </a:lnTo>
                </a:path>
                <a:path w="974089" h="1093470">
                  <a:moveTo>
                    <a:pt x="279235" y="982109"/>
                  </a:moveTo>
                  <a:lnTo>
                    <a:pt x="279235" y="693381"/>
                  </a:lnTo>
                  <a:lnTo>
                    <a:pt x="335646" y="693381"/>
                  </a:lnTo>
                  <a:lnTo>
                    <a:pt x="335646" y="925698"/>
                  </a:lnTo>
                </a:path>
                <a:path w="974089" h="1093470">
                  <a:moveTo>
                    <a:pt x="446588" y="814756"/>
                  </a:moveTo>
                  <a:lnTo>
                    <a:pt x="446588" y="411358"/>
                  </a:lnTo>
                  <a:lnTo>
                    <a:pt x="467272" y="499784"/>
                  </a:lnTo>
                  <a:lnTo>
                    <a:pt x="468714" y="505898"/>
                  </a:lnTo>
                  <a:lnTo>
                    <a:pt x="472772" y="511056"/>
                  </a:lnTo>
                  <a:lnTo>
                    <a:pt x="478366" y="513894"/>
                  </a:lnTo>
                  <a:lnTo>
                    <a:pt x="495410" y="524956"/>
                  </a:lnTo>
                  <a:lnTo>
                    <a:pt x="513864" y="533149"/>
                  </a:lnTo>
                  <a:lnTo>
                    <a:pt x="533374" y="538347"/>
                  </a:lnTo>
                  <a:lnTo>
                    <a:pt x="553581" y="540422"/>
                  </a:lnTo>
                  <a:lnTo>
                    <a:pt x="566737" y="540380"/>
                  </a:lnTo>
                  <a:lnTo>
                    <a:pt x="713413" y="331774"/>
                  </a:lnTo>
                  <a:lnTo>
                    <a:pt x="721948" y="302975"/>
                  </a:lnTo>
                  <a:lnTo>
                    <a:pt x="721123" y="292829"/>
                  </a:lnTo>
                  <a:lnTo>
                    <a:pt x="965571" y="48246"/>
                  </a:lnTo>
                  <a:lnTo>
                    <a:pt x="971817" y="38893"/>
                  </a:lnTo>
                  <a:lnTo>
                    <a:pt x="973933" y="28244"/>
                  </a:lnTo>
                  <a:lnTo>
                    <a:pt x="971915" y="17577"/>
                  </a:lnTo>
                  <a:lnTo>
                    <a:pt x="965759" y="8172"/>
                  </a:lnTo>
                </a:path>
              </a:pathLst>
            </a:custGeom>
            <a:ln w="21943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23788" y="2627677"/>
              <a:ext cx="1071880" cy="771525"/>
            </a:xfrm>
            <a:custGeom>
              <a:avLst/>
              <a:gdLst/>
              <a:ahLst/>
              <a:cxnLst/>
              <a:rect l="l" t="t" r="r" b="b"/>
              <a:pathLst>
                <a:path w="1071880" h="771525">
                  <a:moveTo>
                    <a:pt x="996597" y="0"/>
                  </a:moveTo>
                  <a:lnTo>
                    <a:pt x="75214" y="0"/>
                  </a:lnTo>
                  <a:lnTo>
                    <a:pt x="22029" y="22047"/>
                  </a:lnTo>
                  <a:lnTo>
                    <a:pt x="0" y="75256"/>
                  </a:lnTo>
                  <a:lnTo>
                    <a:pt x="0" y="142987"/>
                  </a:lnTo>
                  <a:lnTo>
                    <a:pt x="21009" y="150291"/>
                  </a:lnTo>
                  <a:lnTo>
                    <a:pt x="40727" y="160360"/>
                  </a:lnTo>
                  <a:lnTo>
                    <a:pt x="58885" y="173031"/>
                  </a:lnTo>
                  <a:lnTo>
                    <a:pt x="75214" y="188140"/>
                  </a:lnTo>
                  <a:lnTo>
                    <a:pt x="75214" y="75256"/>
                  </a:lnTo>
                  <a:lnTo>
                    <a:pt x="1071812" y="75256"/>
                  </a:lnTo>
                  <a:lnTo>
                    <a:pt x="1065902" y="45969"/>
                  </a:lnTo>
                  <a:lnTo>
                    <a:pt x="1049783" y="22047"/>
                  </a:lnTo>
                  <a:lnTo>
                    <a:pt x="1025875" y="5916"/>
                  </a:lnTo>
                  <a:lnTo>
                    <a:pt x="996597" y="0"/>
                  </a:lnTo>
                  <a:close/>
                </a:path>
                <a:path w="1071880" h="771525">
                  <a:moveTo>
                    <a:pt x="1071812" y="75256"/>
                  </a:moveTo>
                  <a:lnTo>
                    <a:pt x="996597" y="75256"/>
                  </a:lnTo>
                  <a:lnTo>
                    <a:pt x="996597" y="163077"/>
                  </a:lnTo>
                  <a:lnTo>
                    <a:pt x="1071812" y="87862"/>
                  </a:lnTo>
                  <a:lnTo>
                    <a:pt x="1071812" y="75256"/>
                  </a:lnTo>
                  <a:close/>
                </a:path>
                <a:path w="1071880" h="771525">
                  <a:moveTo>
                    <a:pt x="463553" y="696121"/>
                  </a:moveTo>
                  <a:lnTo>
                    <a:pt x="354826" y="696120"/>
                  </a:lnTo>
                  <a:lnTo>
                    <a:pt x="308945" y="771377"/>
                  </a:lnTo>
                  <a:lnTo>
                    <a:pt x="388296" y="771377"/>
                  </a:lnTo>
                  <a:lnTo>
                    <a:pt x="463553" y="696121"/>
                  </a:lnTo>
                  <a:close/>
                </a:path>
              </a:pathLst>
            </a:custGeom>
            <a:solidFill>
              <a:srgbClr val="83992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523788" y="2627677"/>
              <a:ext cx="1071880" cy="771525"/>
            </a:xfrm>
            <a:custGeom>
              <a:avLst/>
              <a:gdLst/>
              <a:ahLst/>
              <a:cxnLst/>
              <a:rect l="l" t="t" r="r" b="b"/>
              <a:pathLst>
                <a:path w="1071880" h="771525">
                  <a:moveTo>
                    <a:pt x="996597" y="0"/>
                  </a:moveTo>
                  <a:lnTo>
                    <a:pt x="75214" y="0"/>
                  </a:lnTo>
                  <a:lnTo>
                    <a:pt x="22029" y="22047"/>
                  </a:lnTo>
                  <a:lnTo>
                    <a:pt x="0" y="75256"/>
                  </a:lnTo>
                  <a:lnTo>
                    <a:pt x="0" y="142986"/>
                  </a:lnTo>
                  <a:lnTo>
                    <a:pt x="21009" y="150291"/>
                  </a:lnTo>
                  <a:lnTo>
                    <a:pt x="40727" y="160360"/>
                  </a:lnTo>
                  <a:lnTo>
                    <a:pt x="58885" y="173031"/>
                  </a:lnTo>
                  <a:lnTo>
                    <a:pt x="75214" y="188140"/>
                  </a:lnTo>
                  <a:lnTo>
                    <a:pt x="75214" y="75256"/>
                  </a:lnTo>
                  <a:lnTo>
                    <a:pt x="996597" y="75256"/>
                  </a:lnTo>
                  <a:lnTo>
                    <a:pt x="996597" y="163077"/>
                  </a:lnTo>
                </a:path>
                <a:path w="1071880" h="771525">
                  <a:moveTo>
                    <a:pt x="463553" y="696120"/>
                  </a:moveTo>
                  <a:lnTo>
                    <a:pt x="354826" y="696120"/>
                  </a:lnTo>
                  <a:lnTo>
                    <a:pt x="308945" y="771377"/>
                  </a:lnTo>
                  <a:lnTo>
                    <a:pt x="388296" y="771377"/>
                  </a:lnTo>
                </a:path>
                <a:path w="1071880" h="771525">
                  <a:moveTo>
                    <a:pt x="1071812" y="87862"/>
                  </a:moveTo>
                  <a:lnTo>
                    <a:pt x="1071812" y="75256"/>
                  </a:lnTo>
                  <a:lnTo>
                    <a:pt x="1065902" y="45969"/>
                  </a:lnTo>
                  <a:lnTo>
                    <a:pt x="1049783" y="22047"/>
                  </a:lnTo>
                  <a:lnTo>
                    <a:pt x="1025875" y="5916"/>
                  </a:lnTo>
                  <a:lnTo>
                    <a:pt x="996597" y="0"/>
                  </a:lnTo>
                </a:path>
              </a:pathLst>
            </a:custGeom>
            <a:ln w="21943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3470147" y="2400300"/>
              <a:ext cx="4702810" cy="0"/>
            </a:xfrm>
            <a:custGeom>
              <a:avLst/>
              <a:gdLst/>
              <a:ahLst/>
              <a:cxnLst/>
              <a:rect l="l" t="t" r="r" b="b"/>
              <a:pathLst>
                <a:path w="4702809" h="0">
                  <a:moveTo>
                    <a:pt x="0" y="0"/>
                  </a:moveTo>
                  <a:lnTo>
                    <a:pt x="4702556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3204210" y="2394661"/>
            <a:ext cx="5224780" cy="331597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355600" marR="5080" indent="-342900">
              <a:lnSpc>
                <a:spcPct val="70000"/>
              </a:lnSpc>
              <a:spcBef>
                <a:spcPts val="715"/>
              </a:spcBef>
              <a:buClr>
                <a:srgbClr val="83992A"/>
              </a:buClr>
              <a:buSzPct val="11470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As </a:t>
            </a:r>
            <a:r>
              <a:rPr dirty="0" sz="1700">
                <a:solidFill>
                  <a:srgbClr val="252525"/>
                </a:solidFill>
                <a:latin typeface="Times New Roman"/>
                <a:cs typeface="Times New Roman"/>
              </a:rPr>
              <a:t>part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evaluating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learning,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regular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assessments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enable 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teachers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and students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monitor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progress and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modify 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instruction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accordingly. </a:t>
            </a:r>
            <a:r>
              <a:rPr dirty="0" sz="1700" spc="30">
                <a:solidFill>
                  <a:srgbClr val="252525"/>
                </a:solidFill>
                <a:latin typeface="Times New Roman"/>
                <a:cs typeface="Times New Roman"/>
              </a:rPr>
              <a:t>It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important </a:t>
            </a:r>
            <a:r>
              <a:rPr dirty="0" sz="1700">
                <a:solidFill>
                  <a:srgbClr val="252525"/>
                </a:solidFill>
                <a:latin typeface="Times New Roman"/>
                <a:cs typeface="Times New Roman"/>
              </a:rPr>
              <a:t>for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teachers </a:t>
            </a:r>
            <a:r>
              <a:rPr dirty="0" sz="1700" spc="20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use 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variety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instructional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assessment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evaluation 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strategies, </a:t>
            </a:r>
            <a:r>
              <a:rPr dirty="0" sz="1700" spc="20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provide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numerous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opportunities </a:t>
            </a:r>
            <a:r>
              <a:rPr dirty="0" sz="1700">
                <a:solidFill>
                  <a:srgbClr val="252525"/>
                </a:solidFill>
                <a:latin typeface="Times New Roman"/>
                <a:cs typeface="Times New Roman"/>
              </a:rPr>
              <a:t>for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students 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develop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their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ability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solve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problems,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reason 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mathematically,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connect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mathematics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they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are  learning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real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world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around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them. </a:t>
            </a:r>
            <a:r>
              <a:rPr dirty="0" sz="1700" spc="25">
                <a:solidFill>
                  <a:srgbClr val="252525"/>
                </a:solidFill>
                <a:latin typeface="Times New Roman"/>
                <a:cs typeface="Times New Roman"/>
              </a:rPr>
              <a:t>In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addition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 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variety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classroom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assessments,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students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also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complete  standardized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MAP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testing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assess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their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skills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knowledge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in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English,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Math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</a:t>
            </a:r>
            <a:r>
              <a:rPr dirty="0" sz="1700" spc="40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1700" spc="-60">
                <a:solidFill>
                  <a:srgbClr val="252525"/>
                </a:solidFill>
                <a:latin typeface="Times New Roman"/>
                <a:cs typeface="Times New Roman"/>
              </a:rPr>
              <a:t>Science.</a:t>
            </a:r>
            <a:endParaRPr sz="1700">
              <a:latin typeface="Times New Roman"/>
              <a:cs typeface="Times New Roman"/>
            </a:endParaRPr>
          </a:p>
          <a:p>
            <a:pPr marL="355600" marR="20320" indent="-342900">
              <a:lnSpc>
                <a:spcPct val="70000"/>
              </a:lnSpc>
              <a:spcBef>
                <a:spcPts val="1010"/>
              </a:spcBef>
              <a:buClr>
                <a:srgbClr val="83992A"/>
              </a:buClr>
              <a:buSzPct val="114705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Canadian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Bilingual </a:t>
            </a:r>
            <a:r>
              <a:rPr dirty="0" sz="1700" spc="-45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uses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wide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range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50">
                <a:solidFill>
                  <a:srgbClr val="252525"/>
                </a:solidFill>
                <a:latin typeface="Times New Roman"/>
                <a:cs typeface="Times New Roman"/>
              </a:rPr>
              <a:t>diverse 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texts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resources </a:t>
            </a:r>
            <a:r>
              <a:rPr dirty="0" sz="1700" spc="15">
                <a:solidFill>
                  <a:srgbClr val="252525"/>
                </a:solidFill>
                <a:latin typeface="Times New Roman"/>
                <a:cs typeface="Times New Roman"/>
              </a:rPr>
              <a:t>to </a:t>
            </a:r>
            <a:r>
              <a:rPr dirty="0" sz="1700">
                <a:solidFill>
                  <a:srgbClr val="252525"/>
                </a:solidFill>
                <a:latin typeface="Times New Roman"/>
                <a:cs typeface="Times New Roman"/>
              </a:rPr>
              <a:t>support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curriculum </a:t>
            </a:r>
            <a:r>
              <a:rPr dirty="0" sz="1700">
                <a:solidFill>
                  <a:srgbClr val="252525"/>
                </a:solidFill>
                <a:latin typeface="Times New Roman"/>
                <a:cs typeface="Times New Roman"/>
              </a:rPr>
              <a:t>– </a:t>
            </a:r>
            <a:r>
              <a:rPr dirty="0" sz="1700" spc="-80">
                <a:solidFill>
                  <a:srgbClr val="252525"/>
                </a:solidFill>
                <a:latin typeface="Times New Roman"/>
                <a:cs typeface="Times New Roman"/>
              </a:rPr>
              <a:t>all </a:t>
            </a:r>
            <a:r>
              <a:rPr dirty="0" sz="1700" spc="30">
                <a:solidFill>
                  <a:srgbClr val="252525"/>
                </a:solidFill>
                <a:latin typeface="Times New Roman"/>
                <a:cs typeface="Times New Roman"/>
              </a:rPr>
              <a:t>North 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American </a:t>
            </a:r>
            <a:r>
              <a:rPr dirty="0" sz="1700" spc="5">
                <a:solidFill>
                  <a:srgbClr val="252525"/>
                </a:solidFill>
                <a:latin typeface="Times New Roman"/>
                <a:cs typeface="Times New Roman"/>
              </a:rPr>
              <a:t>or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British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published </a:t>
            </a:r>
            <a:r>
              <a:rPr dirty="0" sz="1700" spc="-15">
                <a:solidFill>
                  <a:srgbClr val="252525"/>
                </a:solidFill>
                <a:latin typeface="Times New Roman"/>
                <a:cs typeface="Times New Roman"/>
              </a:rPr>
              <a:t>books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teaching 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materials.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This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is </a:t>
            </a:r>
            <a:r>
              <a:rPr dirty="0" sz="1700" spc="-10">
                <a:solidFill>
                  <a:srgbClr val="252525"/>
                </a:solidFill>
                <a:latin typeface="Times New Roman"/>
                <a:cs typeface="Times New Roman"/>
              </a:rPr>
              <a:t>important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as </a:t>
            </a:r>
            <a:r>
              <a:rPr dirty="0" sz="1700" spc="-80">
                <a:solidFill>
                  <a:srgbClr val="252525"/>
                </a:solidFill>
                <a:latin typeface="Times New Roman"/>
                <a:cs typeface="Times New Roman"/>
              </a:rPr>
              <a:t>we </a:t>
            </a:r>
            <a:r>
              <a:rPr dirty="0" sz="1700" spc="-40">
                <a:solidFill>
                  <a:srgbClr val="252525"/>
                </a:solidFill>
                <a:latin typeface="Times New Roman"/>
                <a:cs typeface="Times New Roman"/>
              </a:rPr>
              <a:t>are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fulfilling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a </a:t>
            </a:r>
            <a:r>
              <a:rPr dirty="0" sz="1700" spc="-55">
                <a:solidFill>
                  <a:srgbClr val="252525"/>
                </a:solidFill>
                <a:latin typeface="Times New Roman"/>
                <a:cs typeface="Times New Roman"/>
              </a:rPr>
              <a:t>wide 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range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requirements, </a:t>
            </a:r>
            <a:r>
              <a:rPr dirty="0" sz="1700" spc="-65">
                <a:solidFill>
                  <a:srgbClr val="252525"/>
                </a:solidFill>
                <a:latin typeface="Times New Roman"/>
                <a:cs typeface="Times New Roman"/>
              </a:rPr>
              <a:t>skills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talents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across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our </a:t>
            </a:r>
            <a:r>
              <a:rPr dirty="0" sz="1700" spc="-30">
                <a:solidFill>
                  <a:srgbClr val="252525"/>
                </a:solidFill>
                <a:latin typeface="Times New Roman"/>
                <a:cs typeface="Times New Roman"/>
              </a:rPr>
              <a:t>school 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population. </a:t>
            </a:r>
            <a:r>
              <a:rPr dirty="0" sz="1700" spc="-5">
                <a:solidFill>
                  <a:srgbClr val="252525"/>
                </a:solidFill>
                <a:latin typeface="Times New Roman"/>
                <a:cs typeface="Times New Roman"/>
              </a:rPr>
              <a:t>The </a:t>
            </a:r>
            <a:r>
              <a:rPr dirty="0" sz="1700" spc="-35">
                <a:solidFill>
                  <a:srgbClr val="252525"/>
                </a:solidFill>
                <a:latin typeface="Times New Roman"/>
                <a:cs typeface="Times New Roman"/>
              </a:rPr>
              <a:t>children's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needs </a:t>
            </a:r>
            <a:r>
              <a:rPr dirty="0" sz="1700" spc="-85">
                <a:solidFill>
                  <a:srgbClr val="252525"/>
                </a:solidFill>
                <a:latin typeface="Times New Roman"/>
                <a:cs typeface="Times New Roman"/>
              </a:rPr>
              <a:t>will </a:t>
            </a:r>
            <a:r>
              <a:rPr dirty="0" sz="1700" spc="-20">
                <a:solidFill>
                  <a:srgbClr val="252525"/>
                </a:solidFill>
                <a:latin typeface="Times New Roman"/>
                <a:cs typeface="Times New Roman"/>
              </a:rPr>
              <a:t>be </a:t>
            </a:r>
            <a:r>
              <a:rPr dirty="0" sz="1700" spc="-80">
                <a:solidFill>
                  <a:srgbClr val="252525"/>
                </a:solidFill>
                <a:latin typeface="Times New Roman"/>
                <a:cs typeface="Times New Roman"/>
              </a:rPr>
              <a:t>well</a:t>
            </a:r>
            <a:r>
              <a:rPr dirty="0" sz="1700" spc="12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1700" spc="-25">
                <a:solidFill>
                  <a:srgbClr val="252525"/>
                </a:solidFill>
                <a:latin typeface="Times New Roman"/>
                <a:cs typeface="Times New Roman"/>
              </a:rPr>
              <a:t>met.</a:t>
            </a:r>
            <a:endParaRPr sz="1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54441" y="4523943"/>
            <a:ext cx="5641340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5400" spc="-140">
                <a:solidFill>
                  <a:srgbClr val="252525"/>
                </a:solidFill>
                <a:latin typeface="Times New Roman"/>
                <a:cs typeface="Times New Roman"/>
              </a:rPr>
              <a:t>Sharq</a:t>
            </a:r>
            <a:r>
              <a:rPr dirty="0" sz="5400" spc="-1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5400" spc="5">
                <a:solidFill>
                  <a:srgbClr val="252525"/>
                </a:solidFill>
                <a:latin typeface="Times New Roman"/>
                <a:cs typeface="Times New Roman"/>
              </a:rPr>
              <a:t>Harbour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79957" y="1064260"/>
            <a:ext cx="6779895" cy="4462145"/>
            <a:chOff x="1179957" y="1064260"/>
            <a:chExt cx="6779895" cy="4462145"/>
          </a:xfrm>
        </p:grpSpPr>
        <p:sp>
          <p:nvSpPr>
            <p:cNvPr id="4" name="object 4"/>
            <p:cNvSpPr/>
            <p:nvPr/>
          </p:nvSpPr>
          <p:spPr>
            <a:xfrm>
              <a:off x="1208532" y="1092708"/>
              <a:ext cx="6722745" cy="3127375"/>
            </a:xfrm>
            <a:custGeom>
              <a:avLst/>
              <a:gdLst/>
              <a:ahLst/>
              <a:cxnLst/>
              <a:rect l="l" t="t" r="r" b="b"/>
              <a:pathLst>
                <a:path w="6722745" h="3127375">
                  <a:moveTo>
                    <a:pt x="6722364" y="0"/>
                  </a:moveTo>
                  <a:lnTo>
                    <a:pt x="0" y="0"/>
                  </a:lnTo>
                  <a:lnTo>
                    <a:pt x="0" y="3127248"/>
                  </a:lnTo>
                  <a:lnTo>
                    <a:pt x="6722364" y="3127248"/>
                  </a:lnTo>
                  <a:lnTo>
                    <a:pt x="672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79957" y="1064259"/>
              <a:ext cx="6779895" cy="3183890"/>
            </a:xfrm>
            <a:custGeom>
              <a:avLst/>
              <a:gdLst/>
              <a:ahLst/>
              <a:cxnLst/>
              <a:rect l="l" t="t" r="r" b="b"/>
              <a:pathLst>
                <a:path w="6779895" h="3183890">
                  <a:moveTo>
                    <a:pt x="6733794" y="45720"/>
                  </a:moveTo>
                  <a:lnTo>
                    <a:pt x="6722364" y="45720"/>
                  </a:lnTo>
                  <a:lnTo>
                    <a:pt x="6722364" y="57150"/>
                  </a:lnTo>
                  <a:lnTo>
                    <a:pt x="6722364" y="3126740"/>
                  </a:lnTo>
                  <a:lnTo>
                    <a:pt x="57150" y="3126740"/>
                  </a:lnTo>
                  <a:lnTo>
                    <a:pt x="57150" y="57150"/>
                  </a:lnTo>
                  <a:lnTo>
                    <a:pt x="6722364" y="57150"/>
                  </a:lnTo>
                  <a:lnTo>
                    <a:pt x="6722364" y="45720"/>
                  </a:lnTo>
                  <a:lnTo>
                    <a:pt x="45720" y="45720"/>
                  </a:lnTo>
                  <a:lnTo>
                    <a:pt x="45720" y="57150"/>
                  </a:lnTo>
                  <a:lnTo>
                    <a:pt x="45720" y="3126740"/>
                  </a:lnTo>
                  <a:lnTo>
                    <a:pt x="45720" y="3138170"/>
                  </a:lnTo>
                  <a:lnTo>
                    <a:pt x="6733794" y="3138170"/>
                  </a:lnTo>
                  <a:lnTo>
                    <a:pt x="6733794" y="3127121"/>
                  </a:lnTo>
                  <a:lnTo>
                    <a:pt x="6733794" y="3126740"/>
                  </a:lnTo>
                  <a:lnTo>
                    <a:pt x="6733794" y="57150"/>
                  </a:lnTo>
                  <a:lnTo>
                    <a:pt x="6733794" y="57023"/>
                  </a:lnTo>
                  <a:lnTo>
                    <a:pt x="6733794" y="45720"/>
                  </a:lnTo>
                  <a:close/>
                </a:path>
                <a:path w="6779895" h="3183890">
                  <a:moveTo>
                    <a:pt x="6779514" y="0"/>
                  </a:moveTo>
                  <a:lnTo>
                    <a:pt x="6745224" y="0"/>
                  </a:lnTo>
                  <a:lnTo>
                    <a:pt x="6745224" y="34290"/>
                  </a:lnTo>
                  <a:lnTo>
                    <a:pt x="6745224" y="3149600"/>
                  </a:lnTo>
                  <a:lnTo>
                    <a:pt x="34290" y="3149600"/>
                  </a:lnTo>
                  <a:lnTo>
                    <a:pt x="34290" y="34290"/>
                  </a:lnTo>
                  <a:lnTo>
                    <a:pt x="6745224" y="34290"/>
                  </a:lnTo>
                  <a:lnTo>
                    <a:pt x="6745224" y="0"/>
                  </a:lnTo>
                  <a:lnTo>
                    <a:pt x="0" y="0"/>
                  </a:lnTo>
                  <a:lnTo>
                    <a:pt x="0" y="34290"/>
                  </a:lnTo>
                  <a:lnTo>
                    <a:pt x="0" y="3149600"/>
                  </a:lnTo>
                  <a:lnTo>
                    <a:pt x="0" y="3183890"/>
                  </a:lnTo>
                  <a:lnTo>
                    <a:pt x="6779514" y="3183890"/>
                  </a:lnTo>
                  <a:lnTo>
                    <a:pt x="6779514" y="3149981"/>
                  </a:lnTo>
                  <a:lnTo>
                    <a:pt x="6779514" y="3149600"/>
                  </a:lnTo>
                  <a:lnTo>
                    <a:pt x="6779514" y="34290"/>
                  </a:lnTo>
                  <a:lnTo>
                    <a:pt x="6779514" y="34163"/>
                  </a:lnTo>
                  <a:lnTo>
                    <a:pt x="677951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331976" y="1257300"/>
              <a:ext cx="3183636" cy="27979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36008" y="1257300"/>
              <a:ext cx="3169919" cy="27980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623060" y="5518404"/>
              <a:ext cx="5897880" cy="0"/>
            </a:xfrm>
            <a:custGeom>
              <a:avLst/>
              <a:gdLst/>
              <a:ahLst/>
              <a:cxnLst/>
              <a:rect l="l" t="t" r="r" b="b"/>
              <a:pathLst>
                <a:path w="5897880" h="0">
                  <a:moveTo>
                    <a:pt x="0" y="0"/>
                  </a:moveTo>
                  <a:lnTo>
                    <a:pt x="5897880" y="0"/>
                  </a:lnTo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7" y="2421635"/>
            <a:ext cx="7055484" cy="0"/>
          </a:xfrm>
          <a:custGeom>
            <a:avLst/>
            <a:gdLst/>
            <a:ahLst/>
            <a:cxnLst/>
            <a:rect l="l" t="t" r="r" b="b"/>
            <a:pathLst>
              <a:path w="7055484" h="0">
                <a:moveTo>
                  <a:pt x="0" y="0"/>
                </a:moveTo>
                <a:lnTo>
                  <a:pt x="7055484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48357" y="1240358"/>
            <a:ext cx="544195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65">
                <a:solidFill>
                  <a:srgbClr val="252525"/>
                </a:solidFill>
              </a:rPr>
              <a:t>Extracurricular </a:t>
            </a:r>
            <a:r>
              <a:rPr dirty="0" sz="4400" spc="-130">
                <a:solidFill>
                  <a:srgbClr val="252525"/>
                </a:solidFill>
              </a:rPr>
              <a:t>Activities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575754" y="2422842"/>
            <a:ext cx="7991475" cy="1082675"/>
            <a:chOff x="575754" y="2422842"/>
            <a:chExt cx="7991475" cy="1082675"/>
          </a:xfrm>
        </p:grpSpPr>
        <p:sp>
          <p:nvSpPr>
            <p:cNvPr id="5" name="object 5"/>
            <p:cNvSpPr/>
            <p:nvPr/>
          </p:nvSpPr>
          <p:spPr>
            <a:xfrm>
              <a:off x="583691" y="2430779"/>
              <a:ext cx="7975600" cy="1066800"/>
            </a:xfrm>
            <a:custGeom>
              <a:avLst/>
              <a:gdLst/>
              <a:ahLst/>
              <a:cxnLst/>
              <a:rect l="l" t="t" r="r" b="b"/>
              <a:pathLst>
                <a:path w="7975600" h="1066800">
                  <a:moveTo>
                    <a:pt x="7797291" y="0"/>
                  </a:moveTo>
                  <a:lnTo>
                    <a:pt x="177800" y="0"/>
                  </a:lnTo>
                  <a:lnTo>
                    <a:pt x="130533" y="6352"/>
                  </a:lnTo>
                  <a:lnTo>
                    <a:pt x="88060" y="24280"/>
                  </a:lnTo>
                  <a:lnTo>
                    <a:pt x="52076" y="52085"/>
                  </a:lnTo>
                  <a:lnTo>
                    <a:pt x="24274" y="88072"/>
                  </a:lnTo>
                  <a:lnTo>
                    <a:pt x="6351" y="130542"/>
                  </a:lnTo>
                  <a:lnTo>
                    <a:pt x="0" y="177800"/>
                  </a:lnTo>
                  <a:lnTo>
                    <a:pt x="0" y="889000"/>
                  </a:lnTo>
                  <a:lnTo>
                    <a:pt x="6351" y="936257"/>
                  </a:lnTo>
                  <a:lnTo>
                    <a:pt x="24274" y="978727"/>
                  </a:lnTo>
                  <a:lnTo>
                    <a:pt x="52076" y="1014714"/>
                  </a:lnTo>
                  <a:lnTo>
                    <a:pt x="88060" y="1042519"/>
                  </a:lnTo>
                  <a:lnTo>
                    <a:pt x="130533" y="1060447"/>
                  </a:lnTo>
                  <a:lnTo>
                    <a:pt x="177800" y="1066800"/>
                  </a:lnTo>
                  <a:lnTo>
                    <a:pt x="7797291" y="1066800"/>
                  </a:lnTo>
                  <a:lnTo>
                    <a:pt x="7844549" y="1060447"/>
                  </a:lnTo>
                  <a:lnTo>
                    <a:pt x="7887019" y="1042519"/>
                  </a:lnTo>
                  <a:lnTo>
                    <a:pt x="7923006" y="1014714"/>
                  </a:lnTo>
                  <a:lnTo>
                    <a:pt x="7950811" y="978727"/>
                  </a:lnTo>
                  <a:lnTo>
                    <a:pt x="7968739" y="936257"/>
                  </a:lnTo>
                  <a:lnTo>
                    <a:pt x="7975091" y="889000"/>
                  </a:lnTo>
                  <a:lnTo>
                    <a:pt x="7975091" y="177800"/>
                  </a:lnTo>
                  <a:lnTo>
                    <a:pt x="7968739" y="130542"/>
                  </a:lnTo>
                  <a:lnTo>
                    <a:pt x="7950811" y="88072"/>
                  </a:lnTo>
                  <a:lnTo>
                    <a:pt x="7923006" y="52085"/>
                  </a:lnTo>
                  <a:lnTo>
                    <a:pt x="7887019" y="24280"/>
                  </a:lnTo>
                  <a:lnTo>
                    <a:pt x="7844549" y="6352"/>
                  </a:lnTo>
                  <a:lnTo>
                    <a:pt x="7797291" y="0"/>
                  </a:lnTo>
                  <a:close/>
                </a:path>
              </a:pathLst>
            </a:custGeom>
            <a:solidFill>
              <a:srgbClr val="D9782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83691" y="2430779"/>
              <a:ext cx="7975600" cy="1066800"/>
            </a:xfrm>
            <a:custGeom>
              <a:avLst/>
              <a:gdLst/>
              <a:ahLst/>
              <a:cxnLst/>
              <a:rect l="l" t="t" r="r" b="b"/>
              <a:pathLst>
                <a:path w="7975600" h="1066800">
                  <a:moveTo>
                    <a:pt x="0" y="177800"/>
                  </a:moveTo>
                  <a:lnTo>
                    <a:pt x="6351" y="130542"/>
                  </a:lnTo>
                  <a:lnTo>
                    <a:pt x="24274" y="88072"/>
                  </a:lnTo>
                  <a:lnTo>
                    <a:pt x="52076" y="52085"/>
                  </a:lnTo>
                  <a:lnTo>
                    <a:pt x="88060" y="24280"/>
                  </a:lnTo>
                  <a:lnTo>
                    <a:pt x="130533" y="6352"/>
                  </a:lnTo>
                  <a:lnTo>
                    <a:pt x="177800" y="0"/>
                  </a:lnTo>
                  <a:lnTo>
                    <a:pt x="7797291" y="0"/>
                  </a:lnTo>
                  <a:lnTo>
                    <a:pt x="7844549" y="6352"/>
                  </a:lnTo>
                  <a:lnTo>
                    <a:pt x="7887019" y="24280"/>
                  </a:lnTo>
                  <a:lnTo>
                    <a:pt x="7923006" y="52085"/>
                  </a:lnTo>
                  <a:lnTo>
                    <a:pt x="7950811" y="88072"/>
                  </a:lnTo>
                  <a:lnTo>
                    <a:pt x="7968739" y="130542"/>
                  </a:lnTo>
                  <a:lnTo>
                    <a:pt x="7975091" y="177800"/>
                  </a:lnTo>
                  <a:lnTo>
                    <a:pt x="7975091" y="889000"/>
                  </a:lnTo>
                  <a:lnTo>
                    <a:pt x="7968739" y="936257"/>
                  </a:lnTo>
                  <a:lnTo>
                    <a:pt x="7950811" y="978727"/>
                  </a:lnTo>
                  <a:lnTo>
                    <a:pt x="7923006" y="1014714"/>
                  </a:lnTo>
                  <a:lnTo>
                    <a:pt x="7887019" y="1042519"/>
                  </a:lnTo>
                  <a:lnTo>
                    <a:pt x="7844549" y="1060447"/>
                  </a:lnTo>
                  <a:lnTo>
                    <a:pt x="7797291" y="1066800"/>
                  </a:lnTo>
                  <a:lnTo>
                    <a:pt x="177800" y="1066800"/>
                  </a:lnTo>
                  <a:lnTo>
                    <a:pt x="130533" y="1060447"/>
                  </a:lnTo>
                  <a:lnTo>
                    <a:pt x="88060" y="1042519"/>
                  </a:lnTo>
                  <a:lnTo>
                    <a:pt x="52076" y="1014714"/>
                  </a:lnTo>
                  <a:lnTo>
                    <a:pt x="24274" y="978727"/>
                  </a:lnTo>
                  <a:lnTo>
                    <a:pt x="6351" y="936257"/>
                  </a:lnTo>
                  <a:lnTo>
                    <a:pt x="0" y="889000"/>
                  </a:lnTo>
                  <a:lnTo>
                    <a:pt x="0" y="177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83463" y="2696082"/>
            <a:ext cx="7396480" cy="47498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 marR="5080">
              <a:lnSpc>
                <a:spcPts val="1620"/>
              </a:lnSpc>
              <a:spcBef>
                <a:spcPts val="400"/>
              </a:spcBef>
            </a:pPr>
            <a:r>
              <a:rPr dirty="0" sz="1600" spc="-60">
                <a:solidFill>
                  <a:srgbClr val="FFFFFF"/>
                </a:solidFill>
                <a:latin typeface="Times New Roman"/>
                <a:cs typeface="Times New Roman"/>
              </a:rPr>
              <a:t>As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our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Mission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Statement </a:t>
            </a:r>
            <a:r>
              <a:rPr dirty="0" sz="1600" spc="-85">
                <a:solidFill>
                  <a:srgbClr val="FFFFFF"/>
                </a:solidFill>
                <a:latin typeface="Times New Roman"/>
                <a:cs typeface="Times New Roman"/>
              </a:rPr>
              <a:t>says, </a:t>
            </a:r>
            <a:r>
              <a:rPr dirty="0" sz="1600" spc="-80">
                <a:solidFill>
                  <a:srgbClr val="FFFFFF"/>
                </a:solidFill>
                <a:latin typeface="Times New Roman"/>
                <a:cs typeface="Times New Roman"/>
              </a:rPr>
              <a:t>we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"Bringing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Talent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Life"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each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of our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students.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The 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academic area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does </a:t>
            </a:r>
            <a:r>
              <a:rPr dirty="0" sz="1600" spc="10">
                <a:solidFill>
                  <a:srgbClr val="FFFFFF"/>
                </a:solidFill>
                <a:latin typeface="Times New Roman"/>
                <a:cs typeface="Times New Roman"/>
              </a:rPr>
              <a:t>not </a:t>
            </a:r>
            <a:r>
              <a:rPr dirty="0" sz="1600" spc="-90">
                <a:solidFill>
                  <a:srgbClr val="FFFFFF"/>
                </a:solidFill>
                <a:latin typeface="Times New Roman"/>
                <a:cs typeface="Times New Roman"/>
              </a:rPr>
              <a:t>always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provide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venue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such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success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in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case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600" spc="-80">
                <a:solidFill>
                  <a:srgbClr val="FFFFFF"/>
                </a:solidFill>
                <a:latin typeface="Times New Roman"/>
                <a:cs typeface="Times New Roman"/>
              </a:rPr>
              <a:t>all</a:t>
            </a:r>
            <a:r>
              <a:rPr dirty="0" sz="1600" spc="204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students.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75754" y="3535362"/>
            <a:ext cx="7991475" cy="2195195"/>
            <a:chOff x="575754" y="3535362"/>
            <a:chExt cx="7991475" cy="2195195"/>
          </a:xfrm>
        </p:grpSpPr>
        <p:sp>
          <p:nvSpPr>
            <p:cNvPr id="9" name="object 9"/>
            <p:cNvSpPr/>
            <p:nvPr/>
          </p:nvSpPr>
          <p:spPr>
            <a:xfrm>
              <a:off x="583691" y="3543300"/>
              <a:ext cx="7975600" cy="1066800"/>
            </a:xfrm>
            <a:custGeom>
              <a:avLst/>
              <a:gdLst/>
              <a:ahLst/>
              <a:cxnLst/>
              <a:rect l="l" t="t" r="r" b="b"/>
              <a:pathLst>
                <a:path w="7975600" h="1066800">
                  <a:moveTo>
                    <a:pt x="7797291" y="0"/>
                  </a:moveTo>
                  <a:lnTo>
                    <a:pt x="177800" y="0"/>
                  </a:lnTo>
                  <a:lnTo>
                    <a:pt x="130533" y="6352"/>
                  </a:lnTo>
                  <a:lnTo>
                    <a:pt x="88060" y="24280"/>
                  </a:lnTo>
                  <a:lnTo>
                    <a:pt x="52076" y="52085"/>
                  </a:lnTo>
                  <a:lnTo>
                    <a:pt x="24274" y="88072"/>
                  </a:lnTo>
                  <a:lnTo>
                    <a:pt x="6351" y="130542"/>
                  </a:lnTo>
                  <a:lnTo>
                    <a:pt x="0" y="177800"/>
                  </a:lnTo>
                  <a:lnTo>
                    <a:pt x="0" y="889000"/>
                  </a:lnTo>
                  <a:lnTo>
                    <a:pt x="6351" y="936257"/>
                  </a:lnTo>
                  <a:lnTo>
                    <a:pt x="24274" y="978727"/>
                  </a:lnTo>
                  <a:lnTo>
                    <a:pt x="52076" y="1014714"/>
                  </a:lnTo>
                  <a:lnTo>
                    <a:pt x="88060" y="1042519"/>
                  </a:lnTo>
                  <a:lnTo>
                    <a:pt x="130533" y="1060447"/>
                  </a:lnTo>
                  <a:lnTo>
                    <a:pt x="177800" y="1066800"/>
                  </a:lnTo>
                  <a:lnTo>
                    <a:pt x="7797291" y="1066800"/>
                  </a:lnTo>
                  <a:lnTo>
                    <a:pt x="7844549" y="1060447"/>
                  </a:lnTo>
                  <a:lnTo>
                    <a:pt x="7887019" y="1042519"/>
                  </a:lnTo>
                  <a:lnTo>
                    <a:pt x="7923006" y="1014714"/>
                  </a:lnTo>
                  <a:lnTo>
                    <a:pt x="7950811" y="978727"/>
                  </a:lnTo>
                  <a:lnTo>
                    <a:pt x="7968739" y="936257"/>
                  </a:lnTo>
                  <a:lnTo>
                    <a:pt x="7975091" y="889000"/>
                  </a:lnTo>
                  <a:lnTo>
                    <a:pt x="7975091" y="177800"/>
                  </a:lnTo>
                  <a:lnTo>
                    <a:pt x="7968739" y="130542"/>
                  </a:lnTo>
                  <a:lnTo>
                    <a:pt x="7950811" y="88072"/>
                  </a:lnTo>
                  <a:lnTo>
                    <a:pt x="7923006" y="52085"/>
                  </a:lnTo>
                  <a:lnTo>
                    <a:pt x="7887019" y="24280"/>
                  </a:lnTo>
                  <a:lnTo>
                    <a:pt x="7844549" y="6352"/>
                  </a:lnTo>
                  <a:lnTo>
                    <a:pt x="7797291" y="0"/>
                  </a:lnTo>
                  <a:close/>
                </a:path>
              </a:pathLst>
            </a:custGeom>
            <a:solidFill>
              <a:srgbClr val="DC963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3691" y="3543300"/>
              <a:ext cx="7975600" cy="1066800"/>
            </a:xfrm>
            <a:custGeom>
              <a:avLst/>
              <a:gdLst/>
              <a:ahLst/>
              <a:cxnLst/>
              <a:rect l="l" t="t" r="r" b="b"/>
              <a:pathLst>
                <a:path w="7975600" h="1066800">
                  <a:moveTo>
                    <a:pt x="0" y="177800"/>
                  </a:moveTo>
                  <a:lnTo>
                    <a:pt x="6351" y="130542"/>
                  </a:lnTo>
                  <a:lnTo>
                    <a:pt x="24274" y="88072"/>
                  </a:lnTo>
                  <a:lnTo>
                    <a:pt x="52076" y="52085"/>
                  </a:lnTo>
                  <a:lnTo>
                    <a:pt x="88060" y="24280"/>
                  </a:lnTo>
                  <a:lnTo>
                    <a:pt x="130533" y="6352"/>
                  </a:lnTo>
                  <a:lnTo>
                    <a:pt x="177800" y="0"/>
                  </a:lnTo>
                  <a:lnTo>
                    <a:pt x="7797291" y="0"/>
                  </a:lnTo>
                  <a:lnTo>
                    <a:pt x="7844549" y="6352"/>
                  </a:lnTo>
                  <a:lnTo>
                    <a:pt x="7887019" y="24280"/>
                  </a:lnTo>
                  <a:lnTo>
                    <a:pt x="7923006" y="52085"/>
                  </a:lnTo>
                  <a:lnTo>
                    <a:pt x="7950811" y="88072"/>
                  </a:lnTo>
                  <a:lnTo>
                    <a:pt x="7968739" y="130542"/>
                  </a:lnTo>
                  <a:lnTo>
                    <a:pt x="7975091" y="177800"/>
                  </a:lnTo>
                  <a:lnTo>
                    <a:pt x="7975091" y="889000"/>
                  </a:lnTo>
                  <a:lnTo>
                    <a:pt x="7968739" y="936257"/>
                  </a:lnTo>
                  <a:lnTo>
                    <a:pt x="7950811" y="978727"/>
                  </a:lnTo>
                  <a:lnTo>
                    <a:pt x="7923006" y="1014714"/>
                  </a:lnTo>
                  <a:lnTo>
                    <a:pt x="7887019" y="1042519"/>
                  </a:lnTo>
                  <a:lnTo>
                    <a:pt x="7844549" y="1060447"/>
                  </a:lnTo>
                  <a:lnTo>
                    <a:pt x="7797291" y="1066800"/>
                  </a:lnTo>
                  <a:lnTo>
                    <a:pt x="177800" y="1066800"/>
                  </a:lnTo>
                  <a:lnTo>
                    <a:pt x="130533" y="1060447"/>
                  </a:lnTo>
                  <a:lnTo>
                    <a:pt x="88060" y="1042519"/>
                  </a:lnTo>
                  <a:lnTo>
                    <a:pt x="52076" y="1014714"/>
                  </a:lnTo>
                  <a:lnTo>
                    <a:pt x="24274" y="978727"/>
                  </a:lnTo>
                  <a:lnTo>
                    <a:pt x="6351" y="936257"/>
                  </a:lnTo>
                  <a:lnTo>
                    <a:pt x="0" y="889000"/>
                  </a:lnTo>
                  <a:lnTo>
                    <a:pt x="0" y="177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83691" y="4655819"/>
              <a:ext cx="7975600" cy="1066800"/>
            </a:xfrm>
            <a:custGeom>
              <a:avLst/>
              <a:gdLst/>
              <a:ahLst/>
              <a:cxnLst/>
              <a:rect l="l" t="t" r="r" b="b"/>
              <a:pathLst>
                <a:path w="7975600" h="1066800">
                  <a:moveTo>
                    <a:pt x="7797291" y="0"/>
                  </a:moveTo>
                  <a:lnTo>
                    <a:pt x="177800" y="0"/>
                  </a:lnTo>
                  <a:lnTo>
                    <a:pt x="130533" y="6352"/>
                  </a:lnTo>
                  <a:lnTo>
                    <a:pt x="88060" y="24280"/>
                  </a:lnTo>
                  <a:lnTo>
                    <a:pt x="52076" y="52085"/>
                  </a:lnTo>
                  <a:lnTo>
                    <a:pt x="24274" y="88072"/>
                  </a:lnTo>
                  <a:lnTo>
                    <a:pt x="6351" y="130542"/>
                  </a:lnTo>
                  <a:lnTo>
                    <a:pt x="0" y="177799"/>
                  </a:lnTo>
                  <a:lnTo>
                    <a:pt x="0" y="888999"/>
                  </a:lnTo>
                  <a:lnTo>
                    <a:pt x="6351" y="936266"/>
                  </a:lnTo>
                  <a:lnTo>
                    <a:pt x="24274" y="978739"/>
                  </a:lnTo>
                  <a:lnTo>
                    <a:pt x="52076" y="1014723"/>
                  </a:lnTo>
                  <a:lnTo>
                    <a:pt x="88060" y="1042525"/>
                  </a:lnTo>
                  <a:lnTo>
                    <a:pt x="130533" y="1060448"/>
                  </a:lnTo>
                  <a:lnTo>
                    <a:pt x="177800" y="1066799"/>
                  </a:lnTo>
                  <a:lnTo>
                    <a:pt x="7797291" y="1066799"/>
                  </a:lnTo>
                  <a:lnTo>
                    <a:pt x="7844549" y="1060448"/>
                  </a:lnTo>
                  <a:lnTo>
                    <a:pt x="7887019" y="1042525"/>
                  </a:lnTo>
                  <a:lnTo>
                    <a:pt x="7923006" y="1014723"/>
                  </a:lnTo>
                  <a:lnTo>
                    <a:pt x="7950811" y="978739"/>
                  </a:lnTo>
                  <a:lnTo>
                    <a:pt x="7968739" y="936266"/>
                  </a:lnTo>
                  <a:lnTo>
                    <a:pt x="7975091" y="888999"/>
                  </a:lnTo>
                  <a:lnTo>
                    <a:pt x="7975091" y="177799"/>
                  </a:lnTo>
                  <a:lnTo>
                    <a:pt x="7968739" y="130542"/>
                  </a:lnTo>
                  <a:lnTo>
                    <a:pt x="7950811" y="88072"/>
                  </a:lnTo>
                  <a:lnTo>
                    <a:pt x="7923006" y="52085"/>
                  </a:lnTo>
                  <a:lnTo>
                    <a:pt x="7887019" y="24280"/>
                  </a:lnTo>
                  <a:lnTo>
                    <a:pt x="7844549" y="6352"/>
                  </a:lnTo>
                  <a:lnTo>
                    <a:pt x="7797291" y="0"/>
                  </a:lnTo>
                  <a:close/>
                </a:path>
              </a:pathLst>
            </a:custGeom>
            <a:solidFill>
              <a:srgbClr val="DEB34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83691" y="4655819"/>
              <a:ext cx="7975600" cy="1066800"/>
            </a:xfrm>
            <a:custGeom>
              <a:avLst/>
              <a:gdLst/>
              <a:ahLst/>
              <a:cxnLst/>
              <a:rect l="l" t="t" r="r" b="b"/>
              <a:pathLst>
                <a:path w="7975600" h="1066800">
                  <a:moveTo>
                    <a:pt x="0" y="177799"/>
                  </a:moveTo>
                  <a:lnTo>
                    <a:pt x="6351" y="130542"/>
                  </a:lnTo>
                  <a:lnTo>
                    <a:pt x="24274" y="88072"/>
                  </a:lnTo>
                  <a:lnTo>
                    <a:pt x="52076" y="52085"/>
                  </a:lnTo>
                  <a:lnTo>
                    <a:pt x="88060" y="24280"/>
                  </a:lnTo>
                  <a:lnTo>
                    <a:pt x="130533" y="6352"/>
                  </a:lnTo>
                  <a:lnTo>
                    <a:pt x="177800" y="0"/>
                  </a:lnTo>
                  <a:lnTo>
                    <a:pt x="7797291" y="0"/>
                  </a:lnTo>
                  <a:lnTo>
                    <a:pt x="7844549" y="6352"/>
                  </a:lnTo>
                  <a:lnTo>
                    <a:pt x="7887019" y="24280"/>
                  </a:lnTo>
                  <a:lnTo>
                    <a:pt x="7923006" y="52085"/>
                  </a:lnTo>
                  <a:lnTo>
                    <a:pt x="7950811" y="88072"/>
                  </a:lnTo>
                  <a:lnTo>
                    <a:pt x="7968739" y="130542"/>
                  </a:lnTo>
                  <a:lnTo>
                    <a:pt x="7975091" y="177799"/>
                  </a:lnTo>
                  <a:lnTo>
                    <a:pt x="7975091" y="888999"/>
                  </a:lnTo>
                  <a:lnTo>
                    <a:pt x="7968739" y="936266"/>
                  </a:lnTo>
                  <a:lnTo>
                    <a:pt x="7950811" y="978739"/>
                  </a:lnTo>
                  <a:lnTo>
                    <a:pt x="7923006" y="1014723"/>
                  </a:lnTo>
                  <a:lnTo>
                    <a:pt x="7887019" y="1042525"/>
                  </a:lnTo>
                  <a:lnTo>
                    <a:pt x="7844549" y="1060448"/>
                  </a:lnTo>
                  <a:lnTo>
                    <a:pt x="7797291" y="1066799"/>
                  </a:lnTo>
                  <a:lnTo>
                    <a:pt x="177800" y="1066799"/>
                  </a:lnTo>
                  <a:lnTo>
                    <a:pt x="130533" y="1060448"/>
                  </a:lnTo>
                  <a:lnTo>
                    <a:pt x="88060" y="1042525"/>
                  </a:lnTo>
                  <a:lnTo>
                    <a:pt x="52076" y="1014723"/>
                  </a:lnTo>
                  <a:lnTo>
                    <a:pt x="24274" y="978739"/>
                  </a:lnTo>
                  <a:lnTo>
                    <a:pt x="6351" y="936266"/>
                  </a:lnTo>
                  <a:lnTo>
                    <a:pt x="0" y="888999"/>
                  </a:lnTo>
                  <a:lnTo>
                    <a:pt x="0" y="177799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683463" y="3912234"/>
            <a:ext cx="7620000" cy="16910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40">
                <a:solidFill>
                  <a:srgbClr val="FFFFFF"/>
                </a:solidFill>
                <a:latin typeface="Times New Roman"/>
                <a:cs typeface="Times New Roman"/>
              </a:rPr>
              <a:t>We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therefore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encourage </a:t>
            </a:r>
            <a:r>
              <a:rPr dirty="0" sz="1600" spc="-80">
                <a:solidFill>
                  <a:srgbClr val="FFFFFF"/>
                </a:solidFill>
                <a:latin typeface="Times New Roman"/>
                <a:cs typeface="Times New Roman"/>
              </a:rPr>
              <a:t>all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opportunities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nurture</a:t>
            </a:r>
            <a:r>
              <a:rPr dirty="0" sz="1600" spc="9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talent.</a:t>
            </a: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 marR="5080">
              <a:lnSpc>
                <a:spcPts val="1620"/>
              </a:lnSpc>
            </a:pPr>
            <a:r>
              <a:rPr dirty="0" sz="1600" spc="-85">
                <a:solidFill>
                  <a:srgbClr val="FFFFFF"/>
                </a:solidFill>
                <a:latin typeface="Times New Roman"/>
                <a:cs typeface="Times New Roman"/>
              </a:rPr>
              <a:t>All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these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events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acknowledged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through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regular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classroom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recognition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monthly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awards  assemblies. </a:t>
            </a:r>
            <a:r>
              <a:rPr dirty="0" sz="1600" spc="-140">
                <a:solidFill>
                  <a:srgbClr val="FFFFFF"/>
                </a:solidFill>
                <a:latin typeface="Times New Roman"/>
                <a:cs typeface="Times New Roman"/>
              </a:rPr>
              <a:t>We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use newsletters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keep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parents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updated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of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upcoming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assignments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and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tests. 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When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child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accomplishes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35">
                <a:solidFill>
                  <a:srgbClr val="FFFFFF"/>
                </a:solidFill>
                <a:latin typeface="Times New Roman"/>
                <a:cs typeface="Times New Roman"/>
              </a:rPr>
              <a:t>feat,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wins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an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award,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reads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good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book, presents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55">
                <a:solidFill>
                  <a:srgbClr val="FFFFFF"/>
                </a:solidFill>
                <a:latin typeface="Times New Roman"/>
                <a:cs typeface="Times New Roman"/>
              </a:rPr>
              <a:t>musical </a:t>
            </a:r>
            <a:r>
              <a:rPr dirty="0" sz="1600" spc="-50">
                <a:solidFill>
                  <a:srgbClr val="FFFFFF"/>
                </a:solidFill>
                <a:latin typeface="Times New Roman"/>
                <a:cs typeface="Times New Roman"/>
              </a:rPr>
              <a:t>recital  </a:t>
            </a:r>
            <a:r>
              <a:rPr dirty="0" sz="1600">
                <a:solidFill>
                  <a:srgbClr val="FFFFFF"/>
                </a:solidFill>
                <a:latin typeface="Times New Roman"/>
                <a:cs typeface="Times New Roman"/>
              </a:rPr>
              <a:t>or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is </a:t>
            </a:r>
            <a:r>
              <a:rPr dirty="0" sz="1600" spc="-45">
                <a:solidFill>
                  <a:srgbClr val="FFFFFF"/>
                </a:solidFill>
                <a:latin typeface="Times New Roman"/>
                <a:cs typeface="Times New Roman"/>
              </a:rPr>
              <a:t>acknowledged </a:t>
            </a:r>
            <a:r>
              <a:rPr dirty="0" sz="1600" spc="-25">
                <a:solidFill>
                  <a:srgbClr val="FFFFFF"/>
                </a:solidFill>
                <a:latin typeface="Times New Roman"/>
                <a:cs typeface="Times New Roman"/>
              </a:rPr>
              <a:t>at </a:t>
            </a:r>
            <a:r>
              <a:rPr dirty="0" sz="1600" spc="-65">
                <a:solidFill>
                  <a:srgbClr val="FFFFFF"/>
                </a:solidFill>
                <a:latin typeface="Times New Roman"/>
                <a:cs typeface="Times New Roman"/>
              </a:rPr>
              <a:t>a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sports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event,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600" spc="-20">
                <a:solidFill>
                  <a:srgbClr val="FFFFFF"/>
                </a:solidFill>
                <a:latin typeface="Times New Roman"/>
                <a:cs typeface="Times New Roman"/>
              </a:rPr>
              <a:t>parents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are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encouraged </a:t>
            </a:r>
            <a:r>
              <a:rPr dirty="0" sz="1600" spc="1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1600" spc="15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Times New Roman"/>
                <a:cs typeface="Times New Roman"/>
              </a:rPr>
              <a:t>inform </a:t>
            </a:r>
            <a:r>
              <a:rPr dirty="0" sz="1600" spc="-5">
                <a:solidFill>
                  <a:srgbClr val="FFFFFF"/>
                </a:solidFill>
                <a:latin typeface="Times New Roman"/>
                <a:cs typeface="Times New Roman"/>
              </a:rPr>
              <a:t>the </a:t>
            </a:r>
            <a:r>
              <a:rPr dirty="0" sz="1600" spc="-30">
                <a:solidFill>
                  <a:srgbClr val="FFFFFF"/>
                </a:solidFill>
                <a:latin typeface="Times New Roman"/>
                <a:cs typeface="Times New Roman"/>
              </a:rPr>
              <a:t>school </a:t>
            </a:r>
            <a:r>
              <a:rPr dirty="0" sz="1600" spc="-15">
                <a:solidFill>
                  <a:srgbClr val="FFFFFF"/>
                </a:solidFill>
                <a:latin typeface="Times New Roman"/>
                <a:cs typeface="Times New Roman"/>
              </a:rPr>
              <a:t>about </a:t>
            </a:r>
            <a:r>
              <a:rPr dirty="0" sz="1600" spc="-40">
                <a:solidFill>
                  <a:srgbClr val="FFFFFF"/>
                </a:solidFill>
                <a:latin typeface="Times New Roman"/>
                <a:cs typeface="Times New Roman"/>
              </a:rPr>
              <a:t>it.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6987" y="2421635"/>
            <a:ext cx="7055484" cy="0"/>
          </a:xfrm>
          <a:custGeom>
            <a:avLst/>
            <a:gdLst/>
            <a:ahLst/>
            <a:cxnLst/>
            <a:rect l="l" t="t" r="r" b="b"/>
            <a:pathLst>
              <a:path w="7055484" h="0">
                <a:moveTo>
                  <a:pt x="0" y="0"/>
                </a:moveTo>
                <a:lnTo>
                  <a:pt x="7055484" y="0"/>
                </a:lnTo>
              </a:path>
            </a:pathLst>
          </a:custGeom>
          <a:ln w="15875">
            <a:solidFill>
              <a:srgbClr val="83992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0229" y="1580210"/>
            <a:ext cx="292290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45" b="1">
                <a:solidFill>
                  <a:srgbClr val="252525"/>
                </a:solidFill>
                <a:latin typeface="Times New Roman"/>
                <a:cs typeface="Times New Roman"/>
              </a:rPr>
              <a:t>Accreditation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0727" y="2862453"/>
            <a:ext cx="4625340" cy="2220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Clr>
                <a:srgbClr val="83992A"/>
              </a:buClr>
              <a:buSzPct val="114583"/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60">
                <a:solidFill>
                  <a:srgbClr val="252525"/>
                </a:solidFill>
                <a:latin typeface="Times New Roman"/>
                <a:cs typeface="Times New Roman"/>
              </a:rPr>
              <a:t>Canadian </a:t>
            </a:r>
            <a:r>
              <a:rPr dirty="0" sz="2400" spc="-95">
                <a:solidFill>
                  <a:srgbClr val="252525"/>
                </a:solidFill>
                <a:latin typeface="Times New Roman"/>
                <a:cs typeface="Times New Roman"/>
              </a:rPr>
              <a:t>Bilingual </a:t>
            </a:r>
            <a:r>
              <a:rPr dirty="0" sz="2400" spc="-60">
                <a:solidFill>
                  <a:srgbClr val="252525"/>
                </a:solidFill>
                <a:latin typeface="Times New Roman"/>
                <a:cs typeface="Times New Roman"/>
              </a:rPr>
              <a:t>School </a:t>
            </a:r>
            <a:r>
              <a:rPr dirty="0" sz="2400" spc="-45">
                <a:solidFill>
                  <a:srgbClr val="252525"/>
                </a:solidFill>
                <a:latin typeface="Times New Roman"/>
                <a:cs typeface="Times New Roman"/>
              </a:rPr>
              <a:t>has </a:t>
            </a:r>
            <a:r>
              <a:rPr dirty="0" sz="2400" spc="-25">
                <a:solidFill>
                  <a:srgbClr val="252525"/>
                </a:solidFill>
                <a:latin typeface="Times New Roman"/>
                <a:cs typeface="Times New Roman"/>
              </a:rPr>
              <a:t>been  </a:t>
            </a:r>
            <a:r>
              <a:rPr dirty="0" sz="2400" spc="-50">
                <a:solidFill>
                  <a:srgbClr val="252525"/>
                </a:solidFill>
                <a:latin typeface="Times New Roman"/>
                <a:cs typeface="Times New Roman"/>
              </a:rPr>
              <a:t>accredited </a:t>
            </a:r>
            <a:r>
              <a:rPr dirty="0" sz="2400" spc="-110">
                <a:solidFill>
                  <a:srgbClr val="252525"/>
                </a:solidFill>
                <a:latin typeface="Times New Roman"/>
                <a:cs typeface="Times New Roman"/>
              </a:rPr>
              <a:t>by </a:t>
            </a:r>
            <a:r>
              <a:rPr dirty="0" sz="2400" spc="-75">
                <a:solidFill>
                  <a:srgbClr val="252525"/>
                </a:solidFill>
                <a:latin typeface="Times New Roman"/>
                <a:cs typeface="Times New Roman"/>
              </a:rPr>
              <a:t>Middle </a:t>
            </a:r>
            <a:r>
              <a:rPr dirty="0" sz="2400" spc="-60">
                <a:solidFill>
                  <a:srgbClr val="252525"/>
                </a:solidFill>
                <a:latin typeface="Times New Roman"/>
                <a:cs typeface="Times New Roman"/>
              </a:rPr>
              <a:t>States  </a:t>
            </a:r>
            <a:r>
              <a:rPr dirty="0" sz="2400" spc="-50">
                <a:solidFill>
                  <a:srgbClr val="252525"/>
                </a:solidFill>
                <a:latin typeface="Times New Roman"/>
                <a:cs typeface="Times New Roman"/>
              </a:rPr>
              <a:t>Association </a:t>
            </a:r>
            <a:r>
              <a:rPr dirty="0" sz="2400" spc="-5">
                <a:solidFill>
                  <a:srgbClr val="252525"/>
                </a:solidFill>
                <a:latin typeface="Times New Roman"/>
                <a:cs typeface="Times New Roman"/>
              </a:rPr>
              <a:t>of </a:t>
            </a:r>
            <a:r>
              <a:rPr dirty="0" sz="2400" spc="-75">
                <a:solidFill>
                  <a:srgbClr val="252525"/>
                </a:solidFill>
                <a:latin typeface="Times New Roman"/>
                <a:cs typeface="Times New Roman"/>
              </a:rPr>
              <a:t>Colleges </a:t>
            </a:r>
            <a:r>
              <a:rPr dirty="0" sz="2400" spc="-30">
                <a:solidFill>
                  <a:srgbClr val="252525"/>
                </a:solidFill>
                <a:latin typeface="Times New Roman"/>
                <a:cs typeface="Times New Roman"/>
              </a:rPr>
              <a:t>and </a:t>
            </a:r>
            <a:r>
              <a:rPr dirty="0" sz="2400" spc="-60">
                <a:solidFill>
                  <a:srgbClr val="252525"/>
                </a:solidFill>
                <a:latin typeface="Times New Roman"/>
                <a:cs typeface="Times New Roman"/>
              </a:rPr>
              <a:t>Schools  </a:t>
            </a:r>
            <a:r>
              <a:rPr dirty="0" sz="2400" spc="-45">
                <a:solidFill>
                  <a:srgbClr val="252525"/>
                </a:solidFill>
                <a:latin typeface="Times New Roman"/>
                <a:cs typeface="Times New Roman"/>
              </a:rPr>
              <a:t>Commissions </a:t>
            </a:r>
            <a:r>
              <a:rPr dirty="0" sz="2400" spc="20">
                <a:solidFill>
                  <a:srgbClr val="252525"/>
                </a:solidFill>
                <a:latin typeface="Times New Roman"/>
                <a:cs typeface="Times New Roman"/>
              </a:rPr>
              <a:t>on </a:t>
            </a:r>
            <a:r>
              <a:rPr dirty="0" sz="2400" spc="-40">
                <a:solidFill>
                  <a:srgbClr val="252525"/>
                </a:solidFill>
                <a:latin typeface="Times New Roman"/>
                <a:cs typeface="Times New Roman"/>
              </a:rPr>
              <a:t>Elementary </a:t>
            </a:r>
            <a:r>
              <a:rPr dirty="0" sz="2400" spc="-30">
                <a:solidFill>
                  <a:srgbClr val="252525"/>
                </a:solidFill>
                <a:latin typeface="Times New Roman"/>
                <a:cs typeface="Times New Roman"/>
              </a:rPr>
              <a:t>and  </a:t>
            </a:r>
            <a:r>
              <a:rPr dirty="0" sz="2400" spc="-60">
                <a:solidFill>
                  <a:srgbClr val="252525"/>
                </a:solidFill>
                <a:latin typeface="Times New Roman"/>
                <a:cs typeface="Times New Roman"/>
              </a:rPr>
              <a:t>Secondary Schools </a:t>
            </a:r>
            <a:r>
              <a:rPr dirty="0" sz="2400" spc="-10">
                <a:solidFill>
                  <a:srgbClr val="252525"/>
                </a:solidFill>
                <a:latin typeface="Times New Roman"/>
                <a:cs typeface="Times New Roman"/>
              </a:rPr>
              <a:t>from </a:t>
            </a:r>
            <a:r>
              <a:rPr dirty="0" sz="2400" spc="40">
                <a:solidFill>
                  <a:srgbClr val="252525"/>
                </a:solidFill>
                <a:latin typeface="Times New Roman"/>
                <a:cs typeface="Times New Roman"/>
              </a:rPr>
              <a:t>KG </a:t>
            </a:r>
            <a:r>
              <a:rPr dirty="0" sz="2400" spc="20">
                <a:solidFill>
                  <a:srgbClr val="252525"/>
                </a:solidFill>
                <a:latin typeface="Times New Roman"/>
                <a:cs typeface="Times New Roman"/>
              </a:rPr>
              <a:t>to  </a:t>
            </a:r>
            <a:r>
              <a:rPr dirty="0" sz="2400" spc="-10">
                <a:solidFill>
                  <a:srgbClr val="252525"/>
                </a:solidFill>
                <a:latin typeface="Times New Roman"/>
                <a:cs typeface="Times New Roman"/>
              </a:rPr>
              <a:t>Grade</a:t>
            </a:r>
            <a:r>
              <a:rPr dirty="0" sz="2400" spc="-15">
                <a:solidFill>
                  <a:srgbClr val="252525"/>
                </a:solidFill>
                <a:latin typeface="Times New Roman"/>
                <a:cs typeface="Times New Roman"/>
              </a:rPr>
              <a:t> </a:t>
            </a:r>
            <a:r>
              <a:rPr dirty="0" sz="2400" spc="-75">
                <a:solidFill>
                  <a:srgbClr val="252525"/>
                </a:solidFill>
                <a:latin typeface="Times New Roman"/>
                <a:cs typeface="Times New Roman"/>
              </a:rPr>
              <a:t>12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350258" y="5226050"/>
            <a:ext cx="4131945" cy="707390"/>
            <a:chOff x="4350258" y="5226050"/>
            <a:chExt cx="4131945" cy="707390"/>
          </a:xfrm>
        </p:grpSpPr>
        <p:sp>
          <p:nvSpPr>
            <p:cNvPr id="6" name="object 6"/>
            <p:cNvSpPr/>
            <p:nvPr/>
          </p:nvSpPr>
          <p:spPr>
            <a:xfrm>
              <a:off x="4407408" y="5283707"/>
              <a:ext cx="4017264" cy="5928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350258" y="5226049"/>
              <a:ext cx="4131945" cy="707390"/>
            </a:xfrm>
            <a:custGeom>
              <a:avLst/>
              <a:gdLst/>
              <a:ahLst/>
              <a:cxnLst/>
              <a:rect l="l" t="t" r="r" b="b"/>
              <a:pathLst>
                <a:path w="4131945" h="707389">
                  <a:moveTo>
                    <a:pt x="4085844" y="45720"/>
                  </a:moveTo>
                  <a:lnTo>
                    <a:pt x="45720" y="45720"/>
                  </a:lnTo>
                  <a:lnTo>
                    <a:pt x="45720" y="57150"/>
                  </a:lnTo>
                  <a:lnTo>
                    <a:pt x="45720" y="650240"/>
                  </a:lnTo>
                  <a:lnTo>
                    <a:pt x="45720" y="661670"/>
                  </a:lnTo>
                  <a:lnTo>
                    <a:pt x="4085844" y="661670"/>
                  </a:lnTo>
                  <a:lnTo>
                    <a:pt x="4085844" y="650494"/>
                  </a:lnTo>
                  <a:lnTo>
                    <a:pt x="4085844" y="650240"/>
                  </a:lnTo>
                  <a:lnTo>
                    <a:pt x="4085844" y="57658"/>
                  </a:lnTo>
                  <a:lnTo>
                    <a:pt x="4074414" y="57658"/>
                  </a:lnTo>
                  <a:lnTo>
                    <a:pt x="4074414" y="650240"/>
                  </a:lnTo>
                  <a:lnTo>
                    <a:pt x="57150" y="650240"/>
                  </a:lnTo>
                  <a:lnTo>
                    <a:pt x="57150" y="57150"/>
                  </a:lnTo>
                  <a:lnTo>
                    <a:pt x="4085844" y="57150"/>
                  </a:lnTo>
                  <a:lnTo>
                    <a:pt x="4085844" y="45720"/>
                  </a:lnTo>
                  <a:close/>
                </a:path>
                <a:path w="4131945" h="707389">
                  <a:moveTo>
                    <a:pt x="4131564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673100"/>
                  </a:lnTo>
                  <a:lnTo>
                    <a:pt x="0" y="707390"/>
                  </a:lnTo>
                  <a:lnTo>
                    <a:pt x="4131564" y="707390"/>
                  </a:lnTo>
                  <a:lnTo>
                    <a:pt x="4131564" y="673354"/>
                  </a:lnTo>
                  <a:lnTo>
                    <a:pt x="4131564" y="673100"/>
                  </a:lnTo>
                  <a:lnTo>
                    <a:pt x="4131564" y="34798"/>
                  </a:lnTo>
                  <a:lnTo>
                    <a:pt x="4097274" y="34798"/>
                  </a:lnTo>
                  <a:lnTo>
                    <a:pt x="4097274" y="673100"/>
                  </a:lnTo>
                  <a:lnTo>
                    <a:pt x="34290" y="673100"/>
                  </a:lnTo>
                  <a:lnTo>
                    <a:pt x="34290" y="34290"/>
                  </a:lnTo>
                  <a:lnTo>
                    <a:pt x="4131564" y="34290"/>
                  </a:lnTo>
                  <a:lnTo>
                    <a:pt x="4131564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2439" y="2724150"/>
            <a:ext cx="1736089" cy="13677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568960" marR="5080" indent="-556895">
              <a:lnSpc>
                <a:spcPct val="100000"/>
              </a:lnSpc>
              <a:spcBef>
                <a:spcPts val="105"/>
              </a:spcBef>
            </a:pPr>
            <a:r>
              <a:rPr dirty="0" sz="4400" spc="-35">
                <a:solidFill>
                  <a:srgbClr val="252525"/>
                </a:solidFill>
                <a:latin typeface="Times New Roman"/>
                <a:cs typeface="Times New Roman"/>
              </a:rPr>
              <a:t>Contact  </a:t>
            </a:r>
            <a:r>
              <a:rPr dirty="0" sz="4400" spc="-85">
                <a:solidFill>
                  <a:srgbClr val="252525"/>
                </a:solidFill>
                <a:latin typeface="Times New Roman"/>
                <a:cs typeface="Times New Roman"/>
              </a:rPr>
              <a:t>Us</a:t>
            </a:r>
            <a:endParaRPr sz="44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88435" y="0"/>
            <a:ext cx="5655945" cy="6858000"/>
            <a:chOff x="3488435" y="0"/>
            <a:chExt cx="5655945" cy="6858000"/>
          </a:xfrm>
        </p:grpSpPr>
        <p:sp>
          <p:nvSpPr>
            <p:cNvPr id="4" name="object 4"/>
            <p:cNvSpPr/>
            <p:nvPr/>
          </p:nvSpPr>
          <p:spPr>
            <a:xfrm>
              <a:off x="3488435" y="0"/>
              <a:ext cx="5655945" cy="6858000"/>
            </a:xfrm>
            <a:custGeom>
              <a:avLst/>
              <a:gdLst/>
              <a:ahLst/>
              <a:cxnLst/>
              <a:rect l="l" t="t" r="r" b="b"/>
              <a:pathLst>
                <a:path w="5655945" h="6858000">
                  <a:moveTo>
                    <a:pt x="565556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5655564" y="6858000"/>
                  </a:lnTo>
                  <a:lnTo>
                    <a:pt x="56555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886199" y="609600"/>
              <a:ext cx="4653280" cy="1146175"/>
            </a:xfrm>
            <a:custGeom>
              <a:avLst/>
              <a:gdLst/>
              <a:ahLst/>
              <a:cxnLst/>
              <a:rect l="l" t="t" r="r" b="b"/>
              <a:pathLst>
                <a:path w="4653280" h="1146175">
                  <a:moveTo>
                    <a:pt x="4538218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3"/>
                  </a:lnTo>
                  <a:lnTo>
                    <a:pt x="0" y="1031494"/>
                  </a:lnTo>
                  <a:lnTo>
                    <a:pt x="9005" y="1076074"/>
                  </a:lnTo>
                  <a:lnTo>
                    <a:pt x="33559" y="1112488"/>
                  </a:lnTo>
                  <a:lnTo>
                    <a:pt x="69973" y="1137042"/>
                  </a:lnTo>
                  <a:lnTo>
                    <a:pt x="114553" y="1146048"/>
                  </a:lnTo>
                  <a:lnTo>
                    <a:pt x="4538218" y="1146048"/>
                  </a:lnTo>
                  <a:lnTo>
                    <a:pt x="4582798" y="1137042"/>
                  </a:lnTo>
                  <a:lnTo>
                    <a:pt x="4619212" y="1112488"/>
                  </a:lnTo>
                  <a:lnTo>
                    <a:pt x="4643766" y="1076074"/>
                  </a:lnTo>
                  <a:lnTo>
                    <a:pt x="4652772" y="1031494"/>
                  </a:lnTo>
                  <a:lnTo>
                    <a:pt x="4652772" y="114553"/>
                  </a:lnTo>
                  <a:lnTo>
                    <a:pt x="4643766" y="69973"/>
                  </a:lnTo>
                  <a:lnTo>
                    <a:pt x="4619212" y="33559"/>
                  </a:lnTo>
                  <a:lnTo>
                    <a:pt x="4582798" y="9005"/>
                  </a:lnTo>
                  <a:lnTo>
                    <a:pt x="453821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288734" y="1001804"/>
              <a:ext cx="440055" cy="364490"/>
            </a:xfrm>
            <a:custGeom>
              <a:avLst/>
              <a:gdLst/>
              <a:ahLst/>
              <a:cxnLst/>
              <a:rect l="l" t="t" r="r" b="b"/>
              <a:pathLst>
                <a:path w="440054" h="364490">
                  <a:moveTo>
                    <a:pt x="439709" y="0"/>
                  </a:moveTo>
                  <a:lnTo>
                    <a:pt x="0" y="0"/>
                  </a:lnTo>
                  <a:lnTo>
                    <a:pt x="0" y="364088"/>
                  </a:lnTo>
                  <a:lnTo>
                    <a:pt x="75614" y="364088"/>
                  </a:lnTo>
                  <a:lnTo>
                    <a:pt x="114624" y="325079"/>
                  </a:lnTo>
                  <a:lnTo>
                    <a:pt x="57832" y="325079"/>
                  </a:lnTo>
                  <a:lnTo>
                    <a:pt x="75377" y="307525"/>
                  </a:lnTo>
                  <a:lnTo>
                    <a:pt x="38988" y="307524"/>
                  </a:lnTo>
                  <a:lnTo>
                    <a:pt x="38988" y="55913"/>
                  </a:lnTo>
                  <a:lnTo>
                    <a:pt x="75786" y="55913"/>
                  </a:lnTo>
                  <a:lnTo>
                    <a:pt x="58482" y="39009"/>
                  </a:lnTo>
                  <a:lnTo>
                    <a:pt x="400699" y="39009"/>
                  </a:lnTo>
                  <a:lnTo>
                    <a:pt x="439709" y="0"/>
                  </a:lnTo>
                  <a:close/>
                </a:path>
                <a:path w="440054" h="364490">
                  <a:moveTo>
                    <a:pt x="75786" y="55913"/>
                  </a:moveTo>
                  <a:lnTo>
                    <a:pt x="38988" y="55913"/>
                  </a:lnTo>
                  <a:lnTo>
                    <a:pt x="165699" y="180093"/>
                  </a:lnTo>
                  <a:lnTo>
                    <a:pt x="38988" y="307524"/>
                  </a:lnTo>
                  <a:lnTo>
                    <a:pt x="75377" y="307525"/>
                  </a:lnTo>
                  <a:lnTo>
                    <a:pt x="184543" y="198298"/>
                  </a:lnTo>
                  <a:lnTo>
                    <a:pt x="221539" y="198298"/>
                  </a:lnTo>
                  <a:lnTo>
                    <a:pt x="75786" y="55913"/>
                  </a:lnTo>
                  <a:close/>
                </a:path>
                <a:path w="440054" h="364490">
                  <a:moveTo>
                    <a:pt x="221539" y="198298"/>
                  </a:moveTo>
                  <a:lnTo>
                    <a:pt x="184543" y="198298"/>
                  </a:lnTo>
                  <a:lnTo>
                    <a:pt x="213351" y="226353"/>
                  </a:lnTo>
                  <a:lnTo>
                    <a:pt x="231589" y="208116"/>
                  </a:lnTo>
                  <a:lnTo>
                    <a:pt x="221539" y="198298"/>
                  </a:lnTo>
                  <a:close/>
                </a:path>
              </a:pathLst>
            </a:custGeom>
            <a:solidFill>
              <a:srgbClr val="3B966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420614" y="1028141"/>
            <a:ext cx="2592070" cy="2692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35">
                <a:solidFill>
                  <a:srgbClr val="000000"/>
                </a:solidFill>
              </a:rPr>
              <a:t>E-mail </a:t>
            </a:r>
            <a:r>
              <a:rPr dirty="0" sz="1600" spc="-95">
                <a:solidFill>
                  <a:srgbClr val="000000"/>
                </a:solidFill>
              </a:rPr>
              <a:t>:</a:t>
            </a:r>
            <a:r>
              <a:rPr dirty="0" sz="1600" spc="-30">
                <a:solidFill>
                  <a:srgbClr val="000000"/>
                </a:solidFill>
              </a:rPr>
              <a:t> </a:t>
            </a:r>
            <a:r>
              <a:rPr dirty="0" u="sng" sz="1600" spc="-4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/>
              </a:rPr>
              <a:t>careers@cbskuwait.com</a:t>
            </a:r>
            <a:endParaRPr sz="1600"/>
          </a:p>
        </p:txBody>
      </p:sp>
      <p:grpSp>
        <p:nvGrpSpPr>
          <p:cNvPr id="8" name="object 8"/>
          <p:cNvGrpSpPr/>
          <p:nvPr/>
        </p:nvGrpSpPr>
        <p:grpSpPr>
          <a:xfrm>
            <a:off x="3886200" y="2042160"/>
            <a:ext cx="4653280" cy="1144905"/>
            <a:chOff x="3886200" y="2042160"/>
            <a:chExt cx="4653280" cy="1144905"/>
          </a:xfrm>
        </p:grpSpPr>
        <p:sp>
          <p:nvSpPr>
            <p:cNvPr id="9" name="object 9"/>
            <p:cNvSpPr/>
            <p:nvPr/>
          </p:nvSpPr>
          <p:spPr>
            <a:xfrm>
              <a:off x="3886200" y="2042160"/>
              <a:ext cx="4653280" cy="1144905"/>
            </a:xfrm>
            <a:custGeom>
              <a:avLst/>
              <a:gdLst/>
              <a:ahLst/>
              <a:cxnLst/>
              <a:rect l="l" t="t" r="r" b="b"/>
              <a:pathLst>
                <a:path w="4653280" h="1144905">
                  <a:moveTo>
                    <a:pt x="4538345" y="0"/>
                  </a:moveTo>
                  <a:lnTo>
                    <a:pt x="114426" y="0"/>
                  </a:lnTo>
                  <a:lnTo>
                    <a:pt x="69865" y="8985"/>
                  </a:lnTo>
                  <a:lnTo>
                    <a:pt x="33496" y="33496"/>
                  </a:lnTo>
                  <a:lnTo>
                    <a:pt x="8985" y="69865"/>
                  </a:lnTo>
                  <a:lnTo>
                    <a:pt x="0" y="114426"/>
                  </a:lnTo>
                  <a:lnTo>
                    <a:pt x="0" y="1030097"/>
                  </a:lnTo>
                  <a:lnTo>
                    <a:pt x="8985" y="1074658"/>
                  </a:lnTo>
                  <a:lnTo>
                    <a:pt x="33496" y="1111027"/>
                  </a:lnTo>
                  <a:lnTo>
                    <a:pt x="69865" y="1135538"/>
                  </a:lnTo>
                  <a:lnTo>
                    <a:pt x="114426" y="1144524"/>
                  </a:lnTo>
                  <a:lnTo>
                    <a:pt x="4538345" y="1144524"/>
                  </a:lnTo>
                  <a:lnTo>
                    <a:pt x="4582906" y="1135538"/>
                  </a:lnTo>
                  <a:lnTo>
                    <a:pt x="4619275" y="1111027"/>
                  </a:lnTo>
                  <a:lnTo>
                    <a:pt x="4643786" y="1074658"/>
                  </a:lnTo>
                  <a:lnTo>
                    <a:pt x="4652772" y="1030097"/>
                  </a:lnTo>
                  <a:lnTo>
                    <a:pt x="4652772" y="114426"/>
                  </a:lnTo>
                  <a:lnTo>
                    <a:pt x="4643786" y="69865"/>
                  </a:lnTo>
                  <a:lnTo>
                    <a:pt x="4619275" y="33496"/>
                  </a:lnTo>
                  <a:lnTo>
                    <a:pt x="4582906" y="8985"/>
                  </a:lnTo>
                  <a:lnTo>
                    <a:pt x="453834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444686" y="2395126"/>
              <a:ext cx="207936" cy="2075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340718" y="2629413"/>
              <a:ext cx="191875" cy="19140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5318505" y="2232151"/>
            <a:ext cx="2900045" cy="72644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4"/>
              </a:spcBef>
            </a:pPr>
            <a:r>
              <a:rPr dirty="0" sz="1600" spc="-45">
                <a:latin typeface="Times New Roman"/>
                <a:cs typeface="Times New Roman"/>
              </a:rPr>
              <a:t>Address: </a:t>
            </a:r>
            <a:r>
              <a:rPr dirty="0" sz="1600" spc="-5" b="1">
                <a:latin typeface="Times New Roman"/>
                <a:cs typeface="Times New Roman"/>
              </a:rPr>
              <a:t>Block </a:t>
            </a:r>
            <a:r>
              <a:rPr dirty="0" sz="1600" spc="-20" b="1">
                <a:latin typeface="Times New Roman"/>
                <a:cs typeface="Times New Roman"/>
              </a:rPr>
              <a:t>2, </a:t>
            </a:r>
            <a:r>
              <a:rPr dirty="0" sz="1600" spc="-15" b="1">
                <a:latin typeface="Times New Roman"/>
                <a:cs typeface="Times New Roman"/>
              </a:rPr>
              <a:t>Zaid </a:t>
            </a:r>
            <a:r>
              <a:rPr dirty="0" sz="1600" spc="-75" b="1">
                <a:latin typeface="Times New Roman"/>
                <a:cs typeface="Times New Roman"/>
              </a:rPr>
              <a:t>Al </a:t>
            </a:r>
            <a:r>
              <a:rPr dirty="0" sz="1600" spc="-50" b="1">
                <a:latin typeface="Times New Roman"/>
                <a:cs typeface="Times New Roman"/>
              </a:rPr>
              <a:t>Khalil  </a:t>
            </a:r>
            <a:r>
              <a:rPr dirty="0" sz="1600" spc="-35" b="1">
                <a:latin typeface="Times New Roman"/>
                <a:cs typeface="Times New Roman"/>
              </a:rPr>
              <a:t>Street, </a:t>
            </a:r>
            <a:r>
              <a:rPr dirty="0" sz="1600" spc="-5" b="1">
                <a:latin typeface="Times New Roman"/>
                <a:cs typeface="Times New Roman"/>
              </a:rPr>
              <a:t>Ibn </a:t>
            </a:r>
            <a:r>
              <a:rPr dirty="0" sz="1600" spc="25" b="1">
                <a:latin typeface="Times New Roman"/>
                <a:cs typeface="Times New Roman"/>
              </a:rPr>
              <a:t>Hesham </a:t>
            </a:r>
            <a:r>
              <a:rPr dirty="0" sz="1600" spc="-40" b="1">
                <a:latin typeface="Times New Roman"/>
                <a:cs typeface="Times New Roman"/>
              </a:rPr>
              <a:t>Kindergarten  </a:t>
            </a:r>
            <a:r>
              <a:rPr dirty="0" sz="1600" spc="-5" b="1">
                <a:latin typeface="Times New Roman"/>
                <a:cs typeface="Times New Roman"/>
              </a:rPr>
              <a:t>Building, </a:t>
            </a:r>
            <a:r>
              <a:rPr dirty="0" sz="1600" spc="-25" b="1">
                <a:latin typeface="Times New Roman"/>
                <a:cs typeface="Times New Roman"/>
              </a:rPr>
              <a:t>South </a:t>
            </a:r>
            <a:r>
              <a:rPr dirty="0" sz="1600" spc="-40" b="1">
                <a:latin typeface="Times New Roman"/>
                <a:cs typeface="Times New Roman"/>
              </a:rPr>
              <a:t>Khaitan,</a:t>
            </a:r>
            <a:r>
              <a:rPr dirty="0" sz="1600" spc="55" b="1">
                <a:latin typeface="Times New Roman"/>
                <a:cs typeface="Times New Roman"/>
              </a:rPr>
              <a:t> </a:t>
            </a:r>
            <a:r>
              <a:rPr dirty="0" sz="1600" spc="-50" b="1">
                <a:latin typeface="Times New Roman"/>
                <a:cs typeface="Times New Roman"/>
              </a:rPr>
              <a:t>Kuwait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86200" y="3473196"/>
            <a:ext cx="4653280" cy="1146175"/>
            <a:chOff x="3886200" y="3473196"/>
            <a:chExt cx="4653280" cy="1146175"/>
          </a:xfrm>
        </p:grpSpPr>
        <p:sp>
          <p:nvSpPr>
            <p:cNvPr id="14" name="object 14"/>
            <p:cNvSpPr/>
            <p:nvPr/>
          </p:nvSpPr>
          <p:spPr>
            <a:xfrm>
              <a:off x="3886200" y="3473196"/>
              <a:ext cx="4653280" cy="1146175"/>
            </a:xfrm>
            <a:custGeom>
              <a:avLst/>
              <a:gdLst/>
              <a:ahLst/>
              <a:cxnLst/>
              <a:rect l="l" t="t" r="r" b="b"/>
              <a:pathLst>
                <a:path w="4653280" h="1146175">
                  <a:moveTo>
                    <a:pt x="4538218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3"/>
                  </a:lnTo>
                  <a:lnTo>
                    <a:pt x="0" y="1031493"/>
                  </a:lnTo>
                  <a:lnTo>
                    <a:pt x="9005" y="1076074"/>
                  </a:lnTo>
                  <a:lnTo>
                    <a:pt x="33559" y="1112488"/>
                  </a:lnTo>
                  <a:lnTo>
                    <a:pt x="69973" y="1137042"/>
                  </a:lnTo>
                  <a:lnTo>
                    <a:pt x="114553" y="1146047"/>
                  </a:lnTo>
                  <a:lnTo>
                    <a:pt x="4538218" y="1146047"/>
                  </a:lnTo>
                  <a:lnTo>
                    <a:pt x="4582798" y="1137042"/>
                  </a:lnTo>
                  <a:lnTo>
                    <a:pt x="4619212" y="1112488"/>
                  </a:lnTo>
                  <a:lnTo>
                    <a:pt x="4643766" y="1076074"/>
                  </a:lnTo>
                  <a:lnTo>
                    <a:pt x="4652772" y="1031493"/>
                  </a:lnTo>
                  <a:lnTo>
                    <a:pt x="4652772" y="114553"/>
                  </a:lnTo>
                  <a:lnTo>
                    <a:pt x="4643766" y="69973"/>
                  </a:lnTo>
                  <a:lnTo>
                    <a:pt x="4619212" y="33559"/>
                  </a:lnTo>
                  <a:lnTo>
                    <a:pt x="4582798" y="9005"/>
                  </a:lnTo>
                  <a:lnTo>
                    <a:pt x="453821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337729" y="3901375"/>
              <a:ext cx="158707" cy="2550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4548654" y="3832892"/>
              <a:ext cx="152884" cy="1729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5318505" y="3893058"/>
            <a:ext cx="20713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Times New Roman"/>
                <a:cs typeface="Times New Roman"/>
              </a:rPr>
              <a:t>Phone </a:t>
            </a:r>
            <a:r>
              <a:rPr dirty="0" sz="1600" spc="-100">
                <a:latin typeface="Times New Roman"/>
                <a:cs typeface="Times New Roman"/>
              </a:rPr>
              <a:t>: </a:t>
            </a:r>
            <a:r>
              <a:rPr dirty="0" sz="1600" spc="-25" b="1">
                <a:latin typeface="Times New Roman"/>
                <a:cs typeface="Times New Roman"/>
              </a:rPr>
              <a:t>(965) </a:t>
            </a:r>
            <a:r>
              <a:rPr dirty="0" sz="1600" spc="-95" b="1">
                <a:latin typeface="Arial"/>
                <a:cs typeface="Arial"/>
              </a:rPr>
              <a:t>–</a:t>
            </a:r>
            <a:r>
              <a:rPr dirty="0" sz="1600" spc="60" b="1">
                <a:latin typeface="Arial"/>
                <a:cs typeface="Arial"/>
              </a:rPr>
              <a:t> </a:t>
            </a:r>
            <a:r>
              <a:rPr dirty="0" sz="1600" spc="-60" b="1">
                <a:latin typeface="Times New Roman"/>
                <a:cs typeface="Times New Roman"/>
              </a:rPr>
              <a:t>24744023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886200" y="4905755"/>
            <a:ext cx="4653280" cy="1146175"/>
            <a:chOff x="3886200" y="4905755"/>
            <a:chExt cx="4653280" cy="1146175"/>
          </a:xfrm>
        </p:grpSpPr>
        <p:sp>
          <p:nvSpPr>
            <p:cNvPr id="19" name="object 19"/>
            <p:cNvSpPr/>
            <p:nvPr/>
          </p:nvSpPr>
          <p:spPr>
            <a:xfrm>
              <a:off x="3886200" y="4905755"/>
              <a:ext cx="4653280" cy="1146175"/>
            </a:xfrm>
            <a:custGeom>
              <a:avLst/>
              <a:gdLst/>
              <a:ahLst/>
              <a:cxnLst/>
              <a:rect l="l" t="t" r="r" b="b"/>
              <a:pathLst>
                <a:path w="4653280" h="1146175">
                  <a:moveTo>
                    <a:pt x="4538218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4"/>
                  </a:lnTo>
                  <a:lnTo>
                    <a:pt x="0" y="1031443"/>
                  </a:lnTo>
                  <a:lnTo>
                    <a:pt x="9005" y="1076053"/>
                  </a:lnTo>
                  <a:lnTo>
                    <a:pt x="33559" y="1112481"/>
                  </a:lnTo>
                  <a:lnTo>
                    <a:pt x="69973" y="1137042"/>
                  </a:lnTo>
                  <a:lnTo>
                    <a:pt x="114553" y="1146048"/>
                  </a:lnTo>
                  <a:lnTo>
                    <a:pt x="4538218" y="1146048"/>
                  </a:lnTo>
                  <a:lnTo>
                    <a:pt x="4582798" y="1137042"/>
                  </a:lnTo>
                  <a:lnTo>
                    <a:pt x="4619212" y="1112481"/>
                  </a:lnTo>
                  <a:lnTo>
                    <a:pt x="4643766" y="1076053"/>
                  </a:lnTo>
                  <a:lnTo>
                    <a:pt x="4652772" y="1031443"/>
                  </a:lnTo>
                  <a:lnTo>
                    <a:pt x="4652772" y="114554"/>
                  </a:lnTo>
                  <a:lnTo>
                    <a:pt x="4643766" y="69973"/>
                  </a:lnTo>
                  <a:lnTo>
                    <a:pt x="4619212" y="33559"/>
                  </a:lnTo>
                  <a:lnTo>
                    <a:pt x="4582798" y="9005"/>
                  </a:lnTo>
                  <a:lnTo>
                    <a:pt x="4538218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4288734" y="5258722"/>
              <a:ext cx="520065" cy="441325"/>
            </a:xfrm>
            <a:custGeom>
              <a:avLst/>
              <a:gdLst/>
              <a:ahLst/>
              <a:cxnLst/>
              <a:rect l="l" t="t" r="r" b="b"/>
              <a:pathLst>
                <a:path w="520064" h="441325">
                  <a:moveTo>
                    <a:pt x="376884" y="402122"/>
                  </a:moveTo>
                  <a:lnTo>
                    <a:pt x="142956" y="402122"/>
                  </a:lnTo>
                  <a:lnTo>
                    <a:pt x="142956" y="441037"/>
                  </a:lnTo>
                  <a:lnTo>
                    <a:pt x="376884" y="441037"/>
                  </a:lnTo>
                  <a:lnTo>
                    <a:pt x="376884" y="402122"/>
                  </a:lnTo>
                  <a:close/>
                </a:path>
                <a:path w="520064" h="441325">
                  <a:moveTo>
                    <a:pt x="311904" y="363207"/>
                  </a:moveTo>
                  <a:lnTo>
                    <a:pt x="207936" y="363207"/>
                  </a:lnTo>
                  <a:lnTo>
                    <a:pt x="207936" y="402122"/>
                  </a:lnTo>
                  <a:lnTo>
                    <a:pt x="311904" y="402122"/>
                  </a:lnTo>
                  <a:lnTo>
                    <a:pt x="311904" y="363207"/>
                  </a:lnTo>
                  <a:close/>
                </a:path>
                <a:path w="520064" h="441325">
                  <a:moveTo>
                    <a:pt x="493848" y="0"/>
                  </a:moveTo>
                  <a:lnTo>
                    <a:pt x="25992" y="0"/>
                  </a:lnTo>
                  <a:lnTo>
                    <a:pt x="15899" y="2047"/>
                  </a:lnTo>
                  <a:lnTo>
                    <a:pt x="7635" y="7620"/>
                  </a:lnTo>
                  <a:lnTo>
                    <a:pt x="2050" y="15870"/>
                  </a:lnTo>
                  <a:lnTo>
                    <a:pt x="0" y="25943"/>
                  </a:lnTo>
                  <a:lnTo>
                    <a:pt x="0" y="337264"/>
                  </a:lnTo>
                  <a:lnTo>
                    <a:pt x="2051" y="347337"/>
                  </a:lnTo>
                  <a:lnTo>
                    <a:pt x="7635" y="355586"/>
                  </a:lnTo>
                  <a:lnTo>
                    <a:pt x="15900" y="361160"/>
                  </a:lnTo>
                  <a:lnTo>
                    <a:pt x="25992" y="363207"/>
                  </a:lnTo>
                  <a:lnTo>
                    <a:pt x="493848" y="363207"/>
                  </a:lnTo>
                  <a:lnTo>
                    <a:pt x="503941" y="361160"/>
                  </a:lnTo>
                  <a:lnTo>
                    <a:pt x="512205" y="355586"/>
                  </a:lnTo>
                  <a:lnTo>
                    <a:pt x="517790" y="347337"/>
                  </a:lnTo>
                  <a:lnTo>
                    <a:pt x="519840" y="337264"/>
                  </a:lnTo>
                  <a:lnTo>
                    <a:pt x="519840" y="324292"/>
                  </a:lnTo>
                  <a:lnTo>
                    <a:pt x="38988" y="324292"/>
                  </a:lnTo>
                  <a:lnTo>
                    <a:pt x="38988" y="38915"/>
                  </a:lnTo>
                  <a:lnTo>
                    <a:pt x="519840" y="38915"/>
                  </a:lnTo>
                  <a:lnTo>
                    <a:pt x="519840" y="25943"/>
                  </a:lnTo>
                  <a:lnTo>
                    <a:pt x="517789" y="15870"/>
                  </a:lnTo>
                  <a:lnTo>
                    <a:pt x="512205" y="7620"/>
                  </a:lnTo>
                  <a:lnTo>
                    <a:pt x="503940" y="2047"/>
                  </a:lnTo>
                  <a:lnTo>
                    <a:pt x="493848" y="0"/>
                  </a:lnTo>
                  <a:close/>
                </a:path>
                <a:path w="520064" h="441325">
                  <a:moveTo>
                    <a:pt x="519840" y="38915"/>
                  </a:moveTo>
                  <a:lnTo>
                    <a:pt x="480852" y="38915"/>
                  </a:lnTo>
                  <a:lnTo>
                    <a:pt x="480852" y="324292"/>
                  </a:lnTo>
                  <a:lnTo>
                    <a:pt x="519840" y="324292"/>
                  </a:lnTo>
                  <a:lnTo>
                    <a:pt x="519840" y="38915"/>
                  </a:lnTo>
                  <a:close/>
                </a:path>
              </a:pathLst>
            </a:custGeom>
            <a:solidFill>
              <a:srgbClr val="446F9D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5318505" y="5210683"/>
            <a:ext cx="23285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60">
                <a:latin typeface="Times New Roman"/>
                <a:cs typeface="Times New Roman"/>
              </a:rPr>
              <a:t>Website</a:t>
            </a:r>
            <a:r>
              <a:rPr dirty="0" sz="1600" spc="-20">
                <a:latin typeface="Times New Roman"/>
                <a:cs typeface="Times New Roman"/>
              </a:rPr>
              <a:t> </a:t>
            </a:r>
            <a:r>
              <a:rPr dirty="0" sz="1600" spc="-65">
                <a:latin typeface="Times New Roman"/>
                <a:cs typeface="Times New Roman"/>
              </a:rPr>
              <a:t>:</a:t>
            </a:r>
            <a:r>
              <a:rPr dirty="0" u="sng" sz="1600" spc="-6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7"/>
              </a:rPr>
              <a:t>www.cbskuwait.com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0951" cy="68564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746503" y="1540763"/>
              <a:ext cx="5657215" cy="3836035"/>
            </a:xfrm>
            <a:custGeom>
              <a:avLst/>
              <a:gdLst/>
              <a:ahLst/>
              <a:cxnLst/>
              <a:rect l="l" t="t" r="r" b="b"/>
              <a:pathLst>
                <a:path w="5657215" h="3836035">
                  <a:moveTo>
                    <a:pt x="0" y="3835908"/>
                  </a:moveTo>
                  <a:lnTo>
                    <a:pt x="5657088" y="3835908"/>
                  </a:lnTo>
                  <a:lnTo>
                    <a:pt x="5657088" y="0"/>
                  </a:lnTo>
                  <a:lnTo>
                    <a:pt x="0" y="0"/>
                  </a:lnTo>
                  <a:lnTo>
                    <a:pt x="0" y="3835908"/>
                  </a:lnTo>
                  <a:close/>
                </a:path>
              </a:pathLst>
            </a:custGeom>
            <a:ln w="15875">
              <a:solidFill>
                <a:srgbClr val="83992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3147060"/>
              <a:ext cx="1845563" cy="6126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7301483" y="3147060"/>
              <a:ext cx="1842516" cy="6126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3999" cy="6857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91083" y="498335"/>
              <a:ext cx="8558784" cy="60487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364235" y="487680"/>
              <a:ext cx="8422005" cy="5884545"/>
            </a:xfrm>
            <a:custGeom>
              <a:avLst/>
              <a:gdLst/>
              <a:ahLst/>
              <a:cxnLst/>
              <a:rect l="l" t="t" r="r" b="b"/>
              <a:pathLst>
                <a:path w="8422005" h="5884545">
                  <a:moveTo>
                    <a:pt x="8421624" y="0"/>
                  </a:moveTo>
                  <a:lnTo>
                    <a:pt x="0" y="0"/>
                  </a:lnTo>
                  <a:lnTo>
                    <a:pt x="0" y="5884164"/>
                  </a:lnTo>
                  <a:lnTo>
                    <a:pt x="8421624" y="5884164"/>
                  </a:lnTo>
                  <a:lnTo>
                    <a:pt x="8421624" y="0"/>
                  </a:lnTo>
                  <a:close/>
                </a:path>
              </a:pathLst>
            </a:custGeom>
            <a:solidFill>
              <a:srgbClr val="20202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965959" y="3595115"/>
              <a:ext cx="5212080" cy="0"/>
            </a:xfrm>
            <a:custGeom>
              <a:avLst/>
              <a:gdLst/>
              <a:ahLst/>
              <a:cxnLst/>
              <a:rect l="l" t="t" r="r" b="b"/>
              <a:pathLst>
                <a:path w="5212080" h="0">
                  <a:moveTo>
                    <a:pt x="0" y="0"/>
                  </a:moveTo>
                  <a:lnTo>
                    <a:pt x="5212080" y="0"/>
                  </a:lnTo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55676" y="609600"/>
              <a:ext cx="8229600" cy="5638800"/>
            </a:xfrm>
            <a:custGeom>
              <a:avLst/>
              <a:gdLst/>
              <a:ahLst/>
              <a:cxnLst/>
              <a:rect l="l" t="t" r="r" b="b"/>
              <a:pathLst>
                <a:path w="8229600" h="5638800">
                  <a:moveTo>
                    <a:pt x="0" y="5638800"/>
                  </a:moveTo>
                  <a:lnTo>
                    <a:pt x="8229600" y="5638800"/>
                  </a:lnTo>
                  <a:lnTo>
                    <a:pt x="8229600" y="0"/>
                  </a:lnTo>
                  <a:lnTo>
                    <a:pt x="0" y="0"/>
                  </a:lnTo>
                  <a:lnTo>
                    <a:pt x="0" y="563880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560831" y="3127248"/>
              <a:ext cx="36576" cy="6598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0" y="3154679"/>
              <a:ext cx="583691" cy="6065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572500" y="3127248"/>
              <a:ext cx="36575" cy="65989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92312" y="3154679"/>
              <a:ext cx="551688" cy="60655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2752089" y="731843"/>
            <a:ext cx="3417570" cy="6997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5200"/>
              </a:lnSpc>
            </a:pPr>
            <a:r>
              <a:rPr dirty="0" sz="4900" spc="-135">
                <a:solidFill>
                  <a:srgbClr val="FFFFFF"/>
                </a:solidFill>
                <a:latin typeface="Times New Roman"/>
                <a:cs typeface="Times New Roman"/>
              </a:rPr>
              <a:t>Places </a:t>
            </a:r>
            <a:r>
              <a:rPr dirty="0" sz="4900" spc="55">
                <a:solidFill>
                  <a:srgbClr val="FFFFFF"/>
                </a:solidFill>
                <a:latin typeface="Times New Roman"/>
                <a:cs typeface="Times New Roman"/>
              </a:rPr>
              <a:t>to</a:t>
            </a:r>
            <a:r>
              <a:rPr dirty="0" sz="4900" spc="7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z="4900" spc="-160">
                <a:solidFill>
                  <a:srgbClr val="FFFFFF"/>
                </a:solidFill>
                <a:latin typeface="Times New Roman"/>
                <a:cs typeface="Times New Roman"/>
              </a:rPr>
              <a:t>Visit</a:t>
            </a:r>
            <a:endParaRPr sz="49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0"/>
            <a:ext cx="9143999" cy="68549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268217" y="485343"/>
            <a:ext cx="2537460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95">
                <a:solidFill>
                  <a:srgbClr val="252525"/>
                </a:solidFill>
              </a:rPr>
              <a:t>Places </a:t>
            </a:r>
            <a:r>
              <a:rPr dirty="0" sz="3600" spc="35">
                <a:solidFill>
                  <a:srgbClr val="252525"/>
                </a:solidFill>
              </a:rPr>
              <a:t>to</a:t>
            </a:r>
            <a:r>
              <a:rPr dirty="0" sz="3600" spc="5">
                <a:solidFill>
                  <a:srgbClr val="252525"/>
                </a:solidFill>
              </a:rPr>
              <a:t> </a:t>
            </a:r>
            <a:r>
              <a:rPr dirty="0" sz="3600" spc="-114">
                <a:solidFill>
                  <a:srgbClr val="252525"/>
                </a:solidFill>
              </a:rPr>
              <a:t>Visit</a:t>
            </a:r>
            <a:endParaRPr sz="3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2023-09-27T14:21:27Z</dcterms:created>
  <dcterms:modified xsi:type="dcterms:W3CDTF">2023-09-27T14:21:27Z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2023-09-27T00:00:00Z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2023-09-27T00:00:00Z</vt:filetime>
  </property>
</Properties>
</file>